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93" autoAdjust="0"/>
    <p:restoredTop sz="94660"/>
  </p:normalViewPr>
  <p:slideViewPr>
    <p:cSldViewPr snapToGrid="0">
      <p:cViewPr varScale="1">
        <p:scale>
          <a:sx n="64" d="100"/>
          <a:sy n="64" d="100"/>
        </p:scale>
        <p:origin x="78" y="5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5E886F-B8E2-4F34-8812-AEE4833D32D9}"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GB"/>
        </a:p>
      </dgm:t>
    </dgm:pt>
    <dgm:pt modelId="{37B18E98-4DFA-4283-B56B-F20104F3A8CF}">
      <dgm:prSet phldrT="[Text]" phldr="1"/>
      <dgm:spPr/>
      <dgm:t>
        <a:bodyPr/>
        <a:lstStyle/>
        <a:p>
          <a:endParaRPr lang="en-GB" dirty="0"/>
        </a:p>
      </dgm:t>
    </dgm:pt>
    <dgm:pt modelId="{CFF68C15-A438-4093-98B0-52A8E073ED41}" type="parTrans" cxnId="{885DAE4C-AC5D-495F-9B04-0200D9954C93}">
      <dgm:prSet/>
      <dgm:spPr/>
      <dgm:t>
        <a:bodyPr/>
        <a:lstStyle/>
        <a:p>
          <a:endParaRPr lang="en-GB"/>
        </a:p>
      </dgm:t>
    </dgm:pt>
    <dgm:pt modelId="{BB9C26F3-16CF-406F-9834-FF87DFC6A536}" type="sibTrans" cxnId="{885DAE4C-AC5D-495F-9B04-0200D9954C93}">
      <dgm:prSet/>
      <dgm:spPr/>
      <dgm:t>
        <a:bodyPr/>
        <a:lstStyle/>
        <a:p>
          <a:endParaRPr lang="en-GB"/>
        </a:p>
      </dgm:t>
    </dgm:pt>
    <dgm:pt modelId="{AC2A8F31-705F-46F2-8127-4739EDF9B5B7}">
      <dgm:prSet phldrT="[Text]"/>
      <dgm:spPr/>
      <dgm:t>
        <a:bodyPr/>
        <a:lstStyle/>
        <a:p>
          <a:r>
            <a:rPr lang="en-US" dirty="0"/>
            <a:t>Animalia</a:t>
          </a:r>
          <a:endParaRPr lang="en-GB" dirty="0"/>
        </a:p>
      </dgm:t>
    </dgm:pt>
    <dgm:pt modelId="{91E298AD-CBD8-46E9-9A09-58E82CB8E9DE}" type="parTrans" cxnId="{9300D3CD-5ABE-477B-A008-BE0139FD0A91}">
      <dgm:prSet/>
      <dgm:spPr/>
      <dgm:t>
        <a:bodyPr/>
        <a:lstStyle/>
        <a:p>
          <a:endParaRPr lang="en-GB"/>
        </a:p>
      </dgm:t>
    </dgm:pt>
    <dgm:pt modelId="{FD11DBE1-4654-48A0-867C-87F33E31457C}" type="sibTrans" cxnId="{9300D3CD-5ABE-477B-A008-BE0139FD0A91}">
      <dgm:prSet/>
      <dgm:spPr/>
      <dgm:t>
        <a:bodyPr/>
        <a:lstStyle/>
        <a:p>
          <a:endParaRPr lang="en-GB"/>
        </a:p>
      </dgm:t>
    </dgm:pt>
    <dgm:pt modelId="{BA4C2A4C-895D-436D-984D-4FD92AC7BF57}">
      <dgm:prSet phldrT="[Text]"/>
      <dgm:spPr/>
      <dgm:t>
        <a:bodyPr/>
        <a:lstStyle/>
        <a:p>
          <a:r>
            <a:rPr lang="en-US" dirty="0" err="1"/>
            <a:t>Crucuta</a:t>
          </a:r>
          <a:r>
            <a:rPr lang="en-US" dirty="0"/>
            <a:t> </a:t>
          </a:r>
          <a:r>
            <a:rPr lang="en-US" dirty="0" err="1"/>
            <a:t>Crucuta</a:t>
          </a:r>
          <a:endParaRPr lang="en-GB" dirty="0"/>
        </a:p>
      </dgm:t>
    </dgm:pt>
    <dgm:pt modelId="{EEF48468-DEBB-400A-9D14-9D3ED5E291EB}" type="parTrans" cxnId="{C7D75B4F-03D5-4C8F-88E7-D264A71C94B6}">
      <dgm:prSet/>
      <dgm:spPr/>
      <dgm:t>
        <a:bodyPr/>
        <a:lstStyle/>
        <a:p>
          <a:endParaRPr lang="en-GB"/>
        </a:p>
      </dgm:t>
    </dgm:pt>
    <dgm:pt modelId="{1AC8D36B-8087-49BA-8BEB-BEAAF0854661}" type="sibTrans" cxnId="{C7D75B4F-03D5-4C8F-88E7-D264A71C94B6}">
      <dgm:prSet/>
      <dgm:spPr/>
      <dgm:t>
        <a:bodyPr/>
        <a:lstStyle/>
        <a:p>
          <a:endParaRPr lang="en-GB"/>
        </a:p>
      </dgm:t>
    </dgm:pt>
    <dgm:pt modelId="{5012B51F-4644-43E2-B3ED-5876A5C2F3B0}">
      <dgm:prSet phldrT="[Text]"/>
      <dgm:spPr/>
      <dgm:t>
        <a:bodyPr/>
        <a:lstStyle/>
        <a:p>
          <a:r>
            <a:rPr lang="en-US" dirty="0"/>
            <a:t>Plantae</a:t>
          </a:r>
          <a:endParaRPr lang="en-GB" dirty="0"/>
        </a:p>
      </dgm:t>
    </dgm:pt>
    <dgm:pt modelId="{2068CB2D-BEE7-4795-BCB0-EE5AF37274AA}" type="parTrans" cxnId="{224AF1DC-4C28-4775-AC40-55C91BC8D438}">
      <dgm:prSet/>
      <dgm:spPr/>
      <dgm:t>
        <a:bodyPr/>
        <a:lstStyle/>
        <a:p>
          <a:endParaRPr lang="en-GB"/>
        </a:p>
      </dgm:t>
    </dgm:pt>
    <dgm:pt modelId="{EB49727E-1B0B-4B0B-A8B8-765D151B74F6}" type="sibTrans" cxnId="{224AF1DC-4C28-4775-AC40-55C91BC8D438}">
      <dgm:prSet/>
      <dgm:spPr/>
      <dgm:t>
        <a:bodyPr/>
        <a:lstStyle/>
        <a:p>
          <a:endParaRPr lang="en-GB"/>
        </a:p>
      </dgm:t>
    </dgm:pt>
    <dgm:pt modelId="{947BFCEA-34BF-42B8-BF21-52998210901E}">
      <dgm:prSet phldrT="[Text]" phldr="1"/>
      <dgm:spPr/>
      <dgm:t>
        <a:bodyPr/>
        <a:lstStyle/>
        <a:p>
          <a:endParaRPr lang="en-GB" dirty="0"/>
        </a:p>
      </dgm:t>
    </dgm:pt>
    <dgm:pt modelId="{B460183F-3F15-483A-84F1-D7D399A8DC4F}" type="parTrans" cxnId="{796D6B4C-5F76-4C36-AEFE-CD27D12F8B2B}">
      <dgm:prSet/>
      <dgm:spPr/>
      <dgm:t>
        <a:bodyPr/>
        <a:lstStyle/>
        <a:p>
          <a:endParaRPr lang="en-GB"/>
        </a:p>
      </dgm:t>
    </dgm:pt>
    <dgm:pt modelId="{715C1D11-13C1-48B5-9D52-FF132FD4F0F4}" type="sibTrans" cxnId="{796D6B4C-5F76-4C36-AEFE-CD27D12F8B2B}">
      <dgm:prSet/>
      <dgm:spPr/>
      <dgm:t>
        <a:bodyPr/>
        <a:lstStyle/>
        <a:p>
          <a:endParaRPr lang="en-GB"/>
        </a:p>
      </dgm:t>
    </dgm:pt>
    <dgm:pt modelId="{55140F4F-F947-4F05-B65C-BB8152C6D81E}">
      <dgm:prSet phldrT="[Text]"/>
      <dgm:spPr/>
      <dgm:t>
        <a:bodyPr/>
        <a:lstStyle/>
        <a:p>
          <a:r>
            <a:rPr lang="en-US" dirty="0"/>
            <a:t>Kingdom</a:t>
          </a:r>
          <a:endParaRPr lang="en-GB" dirty="0"/>
        </a:p>
      </dgm:t>
    </dgm:pt>
    <dgm:pt modelId="{7D5E68FB-2755-49BF-8C4D-714D4BBAB53E}" type="parTrans" cxnId="{DB4011A7-36C6-45A9-9208-AC27502FD85F}">
      <dgm:prSet/>
      <dgm:spPr/>
      <dgm:t>
        <a:bodyPr/>
        <a:lstStyle/>
        <a:p>
          <a:endParaRPr lang="en-GB"/>
        </a:p>
      </dgm:t>
    </dgm:pt>
    <dgm:pt modelId="{F96F7802-0683-4435-A310-733BC4E113DC}" type="sibTrans" cxnId="{DB4011A7-36C6-45A9-9208-AC27502FD85F}">
      <dgm:prSet/>
      <dgm:spPr/>
      <dgm:t>
        <a:bodyPr/>
        <a:lstStyle/>
        <a:p>
          <a:endParaRPr lang="en-GB"/>
        </a:p>
      </dgm:t>
    </dgm:pt>
    <dgm:pt modelId="{9E5ABCA1-FC67-4B4B-A632-46317F868B00}">
      <dgm:prSet phldrT="[Text]"/>
      <dgm:spPr/>
      <dgm:t>
        <a:bodyPr/>
        <a:lstStyle/>
        <a:p>
          <a:r>
            <a:rPr lang="en-US" dirty="0"/>
            <a:t>Phylum/DIVISION</a:t>
          </a:r>
          <a:endParaRPr lang="en-GB" dirty="0"/>
        </a:p>
      </dgm:t>
    </dgm:pt>
    <dgm:pt modelId="{C5819447-D097-4E26-8C76-C5D843A0698B}" type="parTrans" cxnId="{9C1357B7-2FE6-4102-8350-FE6F482E4F38}">
      <dgm:prSet/>
      <dgm:spPr/>
      <dgm:t>
        <a:bodyPr/>
        <a:lstStyle/>
        <a:p>
          <a:endParaRPr lang="en-GB"/>
        </a:p>
      </dgm:t>
    </dgm:pt>
    <dgm:pt modelId="{84DA388D-B872-47B1-B08E-144BDDC301D6}" type="sibTrans" cxnId="{9C1357B7-2FE6-4102-8350-FE6F482E4F38}">
      <dgm:prSet/>
      <dgm:spPr/>
      <dgm:t>
        <a:bodyPr/>
        <a:lstStyle/>
        <a:p>
          <a:endParaRPr lang="en-GB"/>
        </a:p>
      </dgm:t>
    </dgm:pt>
    <dgm:pt modelId="{DF583A42-0E83-42D4-B9DE-2F38CAB64157}">
      <dgm:prSet/>
      <dgm:spPr/>
      <dgm:t>
        <a:bodyPr/>
        <a:lstStyle/>
        <a:p>
          <a:r>
            <a:rPr lang="en-US" dirty="0"/>
            <a:t>Capsicum</a:t>
          </a:r>
          <a:endParaRPr lang="en-GB" dirty="0"/>
        </a:p>
      </dgm:t>
    </dgm:pt>
    <dgm:pt modelId="{04EE4F60-B075-40B3-AE6F-D4892A308547}" type="parTrans" cxnId="{02835C23-78FA-4617-AE84-7974C40D5AC2}">
      <dgm:prSet/>
      <dgm:spPr/>
      <dgm:t>
        <a:bodyPr/>
        <a:lstStyle/>
        <a:p>
          <a:endParaRPr lang="en-GB"/>
        </a:p>
      </dgm:t>
    </dgm:pt>
    <dgm:pt modelId="{F4780B26-CBCF-490D-B0A5-63260E02047E}" type="sibTrans" cxnId="{02835C23-78FA-4617-AE84-7974C40D5AC2}">
      <dgm:prSet/>
      <dgm:spPr/>
      <dgm:t>
        <a:bodyPr/>
        <a:lstStyle/>
        <a:p>
          <a:endParaRPr lang="en-GB"/>
        </a:p>
      </dgm:t>
    </dgm:pt>
    <dgm:pt modelId="{885DD343-5051-4501-A174-DDA76C068467}">
      <dgm:prSet/>
      <dgm:spPr/>
      <dgm:t>
        <a:bodyPr/>
        <a:lstStyle/>
        <a:p>
          <a:r>
            <a:rPr lang="en-US" dirty="0" err="1"/>
            <a:t>Cypraea</a:t>
          </a:r>
          <a:r>
            <a:rPr lang="en-US" dirty="0"/>
            <a:t> Tigris</a:t>
          </a:r>
          <a:endParaRPr lang="en-GB" dirty="0"/>
        </a:p>
      </dgm:t>
    </dgm:pt>
    <dgm:pt modelId="{3B5AD442-18C2-472F-B82B-A57A6285DDDA}" type="parTrans" cxnId="{3D3FD74B-33DD-4E25-8082-75E2FB1CC0A9}">
      <dgm:prSet/>
      <dgm:spPr/>
      <dgm:t>
        <a:bodyPr/>
        <a:lstStyle/>
        <a:p>
          <a:endParaRPr lang="en-GB"/>
        </a:p>
      </dgm:t>
    </dgm:pt>
    <dgm:pt modelId="{71131401-9467-4FC8-9697-63CD692002DC}" type="sibTrans" cxnId="{3D3FD74B-33DD-4E25-8082-75E2FB1CC0A9}">
      <dgm:prSet/>
      <dgm:spPr/>
      <dgm:t>
        <a:bodyPr/>
        <a:lstStyle/>
        <a:p>
          <a:endParaRPr lang="en-GB"/>
        </a:p>
      </dgm:t>
    </dgm:pt>
    <dgm:pt modelId="{649D5609-EB67-40AC-8F58-84689A926B49}">
      <dgm:prSet/>
      <dgm:spPr/>
      <dgm:t>
        <a:bodyPr/>
        <a:lstStyle/>
        <a:p>
          <a:r>
            <a:rPr lang="en-US" dirty="0" err="1"/>
            <a:t>Spheciospongia</a:t>
          </a:r>
          <a:endParaRPr lang="en-GB" dirty="0"/>
        </a:p>
      </dgm:t>
    </dgm:pt>
    <dgm:pt modelId="{29A97C39-A0C8-42BE-AB26-EFD50F0694B9}" type="parTrans" cxnId="{312418A4-C61B-426F-9FFD-CED5E32A1C2F}">
      <dgm:prSet/>
      <dgm:spPr/>
      <dgm:t>
        <a:bodyPr/>
        <a:lstStyle/>
        <a:p>
          <a:endParaRPr lang="en-GB"/>
        </a:p>
      </dgm:t>
    </dgm:pt>
    <dgm:pt modelId="{3C8C4779-20DA-4042-9606-A5F1B11BDD54}" type="sibTrans" cxnId="{312418A4-C61B-426F-9FFD-CED5E32A1C2F}">
      <dgm:prSet/>
      <dgm:spPr/>
      <dgm:t>
        <a:bodyPr/>
        <a:lstStyle/>
        <a:p>
          <a:endParaRPr lang="en-GB"/>
        </a:p>
      </dgm:t>
    </dgm:pt>
    <dgm:pt modelId="{368F11FC-9D7D-49ED-894C-17F1854FFA5C}">
      <dgm:prSet/>
      <dgm:spPr/>
      <dgm:t>
        <a:bodyPr/>
        <a:lstStyle/>
        <a:p>
          <a:r>
            <a:rPr lang="en-US" dirty="0" err="1"/>
            <a:t>Lumbricus</a:t>
          </a:r>
          <a:r>
            <a:rPr lang="en-US" dirty="0"/>
            <a:t> </a:t>
          </a:r>
          <a:r>
            <a:rPr lang="en-US" dirty="0" err="1"/>
            <a:t>terrestris</a:t>
          </a:r>
          <a:endParaRPr lang="en-GB" dirty="0"/>
        </a:p>
      </dgm:t>
    </dgm:pt>
    <dgm:pt modelId="{FBAB8D8A-51A8-4A12-AAA5-23A1A74B03DB}" type="parTrans" cxnId="{3EFF9EE1-82FC-4B58-AABF-C259806835A1}">
      <dgm:prSet/>
      <dgm:spPr/>
      <dgm:t>
        <a:bodyPr/>
        <a:lstStyle/>
        <a:p>
          <a:endParaRPr lang="en-GB"/>
        </a:p>
      </dgm:t>
    </dgm:pt>
    <dgm:pt modelId="{2EB01DD7-322E-4F48-9EFD-18245AE3EFA3}" type="sibTrans" cxnId="{3EFF9EE1-82FC-4B58-AABF-C259806835A1}">
      <dgm:prSet/>
      <dgm:spPr/>
      <dgm:t>
        <a:bodyPr/>
        <a:lstStyle/>
        <a:p>
          <a:endParaRPr lang="en-GB"/>
        </a:p>
      </dgm:t>
    </dgm:pt>
    <dgm:pt modelId="{6FE5A786-0347-4464-90A2-157E493C3CAD}">
      <dgm:prSet/>
      <dgm:spPr/>
      <dgm:t>
        <a:bodyPr/>
        <a:lstStyle/>
        <a:p>
          <a:r>
            <a:rPr lang="en-US" dirty="0" err="1"/>
            <a:t>Zea</a:t>
          </a:r>
          <a:r>
            <a:rPr lang="en-US" dirty="0"/>
            <a:t> mays</a:t>
          </a:r>
          <a:endParaRPr lang="en-GB" dirty="0"/>
        </a:p>
      </dgm:t>
    </dgm:pt>
    <dgm:pt modelId="{6B490D74-D465-45AB-A0A5-CC9470A580A4}" type="parTrans" cxnId="{C7431544-4641-4C75-B5BC-0EF15C72723C}">
      <dgm:prSet/>
      <dgm:spPr/>
      <dgm:t>
        <a:bodyPr/>
        <a:lstStyle/>
        <a:p>
          <a:endParaRPr lang="en-GB"/>
        </a:p>
      </dgm:t>
    </dgm:pt>
    <dgm:pt modelId="{275B9224-EAD5-4670-889C-302A608443F1}" type="sibTrans" cxnId="{C7431544-4641-4C75-B5BC-0EF15C72723C}">
      <dgm:prSet/>
      <dgm:spPr/>
      <dgm:t>
        <a:bodyPr/>
        <a:lstStyle/>
        <a:p>
          <a:endParaRPr lang="en-GB"/>
        </a:p>
      </dgm:t>
    </dgm:pt>
    <dgm:pt modelId="{5EA67EB7-423E-4356-A0B4-CEDA515D2553}">
      <dgm:prSet/>
      <dgm:spPr/>
      <dgm:t>
        <a:bodyPr/>
        <a:lstStyle/>
        <a:p>
          <a:r>
            <a:rPr lang="en-US" dirty="0"/>
            <a:t>Fungi</a:t>
          </a:r>
          <a:endParaRPr lang="en-GB" dirty="0"/>
        </a:p>
      </dgm:t>
    </dgm:pt>
    <dgm:pt modelId="{5BF62495-D190-4827-8295-2579AD842B06}" type="parTrans" cxnId="{CE32B099-8029-41A4-BA3F-4A81C548AAAC}">
      <dgm:prSet/>
      <dgm:spPr/>
      <dgm:t>
        <a:bodyPr/>
        <a:lstStyle/>
        <a:p>
          <a:endParaRPr lang="en-GB"/>
        </a:p>
      </dgm:t>
    </dgm:pt>
    <dgm:pt modelId="{69355895-79DE-4A0E-AA53-341538B7553C}" type="sibTrans" cxnId="{CE32B099-8029-41A4-BA3F-4A81C548AAAC}">
      <dgm:prSet/>
      <dgm:spPr/>
      <dgm:t>
        <a:bodyPr/>
        <a:lstStyle/>
        <a:p>
          <a:endParaRPr lang="en-GB"/>
        </a:p>
      </dgm:t>
    </dgm:pt>
    <dgm:pt modelId="{5922BC9A-1022-48F9-9609-A5FDE0590540}">
      <dgm:prSet/>
      <dgm:spPr/>
      <dgm:t>
        <a:bodyPr/>
        <a:lstStyle/>
        <a:p>
          <a:endParaRPr lang="en-GB" dirty="0"/>
        </a:p>
      </dgm:t>
    </dgm:pt>
    <dgm:pt modelId="{E3285CD2-36E6-4DDB-9246-7DA7571CBA5C}" type="sibTrans" cxnId="{DA80A53E-0A18-4846-ABD3-EF2400106A36}">
      <dgm:prSet/>
      <dgm:spPr/>
      <dgm:t>
        <a:bodyPr/>
        <a:lstStyle/>
        <a:p>
          <a:endParaRPr lang="en-GB"/>
        </a:p>
      </dgm:t>
    </dgm:pt>
    <dgm:pt modelId="{4B72126B-79C9-4E28-B18C-F263FBF82764}" type="parTrans" cxnId="{DA80A53E-0A18-4846-ABD3-EF2400106A36}">
      <dgm:prSet/>
      <dgm:spPr/>
      <dgm:t>
        <a:bodyPr/>
        <a:lstStyle/>
        <a:p>
          <a:endParaRPr lang="en-GB"/>
        </a:p>
      </dgm:t>
    </dgm:pt>
    <dgm:pt modelId="{B3D3893F-BD36-4EAB-9AEA-1D4FF14B6A57}">
      <dgm:prSet/>
      <dgm:spPr/>
      <dgm:t>
        <a:bodyPr/>
        <a:lstStyle/>
        <a:p>
          <a:r>
            <a:rPr lang="en-US" dirty="0"/>
            <a:t>Chordata</a:t>
          </a:r>
          <a:endParaRPr lang="en-GB" dirty="0"/>
        </a:p>
      </dgm:t>
    </dgm:pt>
    <dgm:pt modelId="{79828A04-57E2-487A-98FF-070BEE9DBFBF}" type="parTrans" cxnId="{B8F9B77C-F065-4FEC-8310-E3CABA71C7AF}">
      <dgm:prSet/>
      <dgm:spPr/>
      <dgm:t>
        <a:bodyPr/>
        <a:lstStyle/>
        <a:p>
          <a:endParaRPr lang="en-GB"/>
        </a:p>
      </dgm:t>
    </dgm:pt>
    <dgm:pt modelId="{1720B0F8-D062-48A4-9B4C-195A8E22A509}" type="sibTrans" cxnId="{B8F9B77C-F065-4FEC-8310-E3CABA71C7AF}">
      <dgm:prSet/>
      <dgm:spPr/>
      <dgm:t>
        <a:bodyPr/>
        <a:lstStyle/>
        <a:p>
          <a:endParaRPr lang="en-GB"/>
        </a:p>
      </dgm:t>
    </dgm:pt>
    <dgm:pt modelId="{2A0EB597-6D4A-48C6-B124-6A1A003B7D87}">
      <dgm:prSet/>
      <dgm:spPr/>
      <dgm:t>
        <a:bodyPr/>
        <a:lstStyle/>
        <a:p>
          <a:r>
            <a:rPr lang="en-US" dirty="0"/>
            <a:t>Arthropoda</a:t>
          </a:r>
          <a:endParaRPr lang="en-GB" dirty="0"/>
        </a:p>
      </dgm:t>
    </dgm:pt>
    <dgm:pt modelId="{D8FBC9FA-6C0F-4EAE-B95C-D3CA15FADB7C}" type="parTrans" cxnId="{A31DCD98-9226-4F03-A7A8-66106C8109B3}">
      <dgm:prSet/>
      <dgm:spPr/>
      <dgm:t>
        <a:bodyPr/>
        <a:lstStyle/>
        <a:p>
          <a:endParaRPr lang="en-GB"/>
        </a:p>
      </dgm:t>
    </dgm:pt>
    <dgm:pt modelId="{743E159A-A48C-4133-B12C-518725EA1CBF}" type="sibTrans" cxnId="{A31DCD98-9226-4F03-A7A8-66106C8109B3}">
      <dgm:prSet/>
      <dgm:spPr/>
      <dgm:t>
        <a:bodyPr/>
        <a:lstStyle/>
        <a:p>
          <a:endParaRPr lang="en-GB"/>
        </a:p>
      </dgm:t>
    </dgm:pt>
    <dgm:pt modelId="{4855DCEB-A436-4DC8-BB03-CA6D571F5F69}">
      <dgm:prSet/>
      <dgm:spPr/>
      <dgm:t>
        <a:bodyPr/>
        <a:lstStyle/>
        <a:p>
          <a:r>
            <a:rPr lang="en-US" dirty="0"/>
            <a:t>Mammalia</a:t>
          </a:r>
          <a:endParaRPr lang="en-GB" dirty="0"/>
        </a:p>
      </dgm:t>
    </dgm:pt>
    <dgm:pt modelId="{77C2FA9F-97F5-4091-ABCA-65036AE3EE8D}" type="parTrans" cxnId="{8F17D52C-8378-415A-BC35-162EBBC99D3C}">
      <dgm:prSet/>
      <dgm:spPr/>
      <dgm:t>
        <a:bodyPr/>
        <a:lstStyle/>
        <a:p>
          <a:endParaRPr lang="en-GB"/>
        </a:p>
      </dgm:t>
    </dgm:pt>
    <dgm:pt modelId="{7AD9F1AE-463E-49CD-9828-A80BEC5BDFF0}" type="sibTrans" cxnId="{8F17D52C-8378-415A-BC35-162EBBC99D3C}">
      <dgm:prSet/>
      <dgm:spPr/>
      <dgm:t>
        <a:bodyPr/>
        <a:lstStyle/>
        <a:p>
          <a:endParaRPr lang="en-GB"/>
        </a:p>
      </dgm:t>
    </dgm:pt>
    <dgm:pt modelId="{E79E1FE3-E918-47CF-A9C5-4740F0A72B0E}">
      <dgm:prSet/>
      <dgm:spPr/>
      <dgm:t>
        <a:bodyPr/>
        <a:lstStyle/>
        <a:p>
          <a:r>
            <a:rPr lang="en-US" dirty="0"/>
            <a:t>Carnivore</a:t>
          </a:r>
          <a:endParaRPr lang="en-GB" dirty="0"/>
        </a:p>
      </dgm:t>
    </dgm:pt>
    <dgm:pt modelId="{EC20F35B-3339-4FDE-991E-ECDAFB46F46A}" type="parTrans" cxnId="{142081D9-BCDC-4296-A48E-F3A1805A2643}">
      <dgm:prSet/>
      <dgm:spPr/>
      <dgm:t>
        <a:bodyPr/>
        <a:lstStyle/>
        <a:p>
          <a:endParaRPr lang="en-GB"/>
        </a:p>
      </dgm:t>
    </dgm:pt>
    <dgm:pt modelId="{F478FF35-55F3-4BA5-B038-DD30EC63603A}" type="sibTrans" cxnId="{142081D9-BCDC-4296-A48E-F3A1805A2643}">
      <dgm:prSet/>
      <dgm:spPr/>
      <dgm:t>
        <a:bodyPr/>
        <a:lstStyle/>
        <a:p>
          <a:endParaRPr lang="en-GB"/>
        </a:p>
      </dgm:t>
    </dgm:pt>
    <dgm:pt modelId="{027187E5-81A2-447E-9203-B60902B83028}">
      <dgm:prSet/>
      <dgm:spPr/>
      <dgm:t>
        <a:bodyPr/>
        <a:lstStyle/>
        <a:p>
          <a:r>
            <a:rPr lang="en-US" dirty="0"/>
            <a:t>Crocuta</a:t>
          </a:r>
          <a:endParaRPr lang="en-GB" dirty="0"/>
        </a:p>
      </dgm:t>
    </dgm:pt>
    <dgm:pt modelId="{856B5078-7878-44AD-8F4F-C75B3ECAF402}" type="parTrans" cxnId="{A40432F8-4843-4C2A-B795-1534621E551B}">
      <dgm:prSet/>
      <dgm:spPr/>
      <dgm:t>
        <a:bodyPr/>
        <a:lstStyle/>
        <a:p>
          <a:endParaRPr lang="en-GB"/>
        </a:p>
      </dgm:t>
    </dgm:pt>
    <dgm:pt modelId="{B6B30D63-577D-4FD4-8B9F-84B26F124497}" type="sibTrans" cxnId="{A40432F8-4843-4C2A-B795-1534621E551B}">
      <dgm:prSet/>
      <dgm:spPr/>
      <dgm:t>
        <a:bodyPr/>
        <a:lstStyle/>
        <a:p>
          <a:endParaRPr lang="en-GB"/>
        </a:p>
      </dgm:t>
    </dgm:pt>
    <dgm:pt modelId="{8171FC7C-4A99-4792-B757-8471BEAFD5DD}">
      <dgm:prSet/>
      <dgm:spPr/>
      <dgm:t>
        <a:bodyPr/>
        <a:lstStyle/>
        <a:p>
          <a:r>
            <a:rPr lang="en-US" dirty="0" err="1"/>
            <a:t>Hyaenidae</a:t>
          </a:r>
          <a:endParaRPr lang="en-GB" dirty="0"/>
        </a:p>
      </dgm:t>
    </dgm:pt>
    <dgm:pt modelId="{A862F4D0-0FB0-4513-8172-57C70971A960}" type="parTrans" cxnId="{17BEC48D-F788-40E9-B613-D9C9BA35F6B7}">
      <dgm:prSet/>
      <dgm:spPr/>
      <dgm:t>
        <a:bodyPr/>
        <a:lstStyle/>
        <a:p>
          <a:endParaRPr lang="en-GB"/>
        </a:p>
      </dgm:t>
    </dgm:pt>
    <dgm:pt modelId="{E4EC9416-2D33-4DE8-BB97-307232C92564}" type="sibTrans" cxnId="{17BEC48D-F788-40E9-B613-D9C9BA35F6B7}">
      <dgm:prSet/>
      <dgm:spPr/>
      <dgm:t>
        <a:bodyPr/>
        <a:lstStyle/>
        <a:p>
          <a:endParaRPr lang="en-GB"/>
        </a:p>
      </dgm:t>
    </dgm:pt>
    <dgm:pt modelId="{F493079D-2164-4A24-8186-1B345C692284}">
      <dgm:prSet/>
      <dgm:spPr/>
      <dgm:t>
        <a:bodyPr/>
        <a:lstStyle/>
        <a:p>
          <a:r>
            <a:rPr lang="en-US" dirty="0"/>
            <a:t>Penaeus</a:t>
          </a:r>
          <a:endParaRPr lang="en-GB" dirty="0"/>
        </a:p>
      </dgm:t>
    </dgm:pt>
    <dgm:pt modelId="{2E49C8EE-4C34-46C2-AF08-136718CFBE2A}" type="parTrans" cxnId="{A6AEEEC3-0131-42C9-B437-0C6789062B63}">
      <dgm:prSet/>
      <dgm:spPr/>
      <dgm:t>
        <a:bodyPr/>
        <a:lstStyle/>
        <a:p>
          <a:endParaRPr lang="en-GB"/>
        </a:p>
      </dgm:t>
    </dgm:pt>
    <dgm:pt modelId="{1AA178B6-E5EE-493D-BCF5-CA0233AE2825}" type="sibTrans" cxnId="{A6AEEEC3-0131-42C9-B437-0C6789062B63}">
      <dgm:prSet/>
      <dgm:spPr/>
      <dgm:t>
        <a:bodyPr/>
        <a:lstStyle/>
        <a:p>
          <a:endParaRPr lang="en-GB"/>
        </a:p>
      </dgm:t>
    </dgm:pt>
    <dgm:pt modelId="{183BB09B-5634-4559-BC7C-3DF1C820D697}">
      <dgm:prSet/>
      <dgm:spPr/>
      <dgm:t>
        <a:bodyPr/>
        <a:lstStyle/>
        <a:p>
          <a:r>
            <a:rPr lang="en-US" dirty="0" err="1"/>
            <a:t>Penaeiodea</a:t>
          </a:r>
          <a:endParaRPr lang="en-GB" dirty="0"/>
        </a:p>
      </dgm:t>
    </dgm:pt>
    <dgm:pt modelId="{76F667CD-5533-4D52-B2E5-18156ED68FA2}" type="parTrans" cxnId="{AEF93EF8-75B1-4647-9C84-DE0191D76709}">
      <dgm:prSet/>
      <dgm:spPr/>
      <dgm:t>
        <a:bodyPr/>
        <a:lstStyle/>
        <a:p>
          <a:endParaRPr lang="en-GB"/>
        </a:p>
      </dgm:t>
    </dgm:pt>
    <dgm:pt modelId="{A2D9E39B-D8E6-4427-8B33-5704FF4EFCB1}" type="sibTrans" cxnId="{AEF93EF8-75B1-4647-9C84-DE0191D76709}">
      <dgm:prSet/>
      <dgm:spPr/>
      <dgm:t>
        <a:bodyPr/>
        <a:lstStyle/>
        <a:p>
          <a:endParaRPr lang="en-GB"/>
        </a:p>
      </dgm:t>
    </dgm:pt>
    <dgm:pt modelId="{6BB8C579-9650-426C-BA99-C49BDA2FCA2B}">
      <dgm:prSet/>
      <dgm:spPr/>
      <dgm:t>
        <a:bodyPr/>
        <a:lstStyle/>
        <a:p>
          <a:r>
            <a:rPr lang="en-US" dirty="0"/>
            <a:t>Decapoda</a:t>
          </a:r>
          <a:endParaRPr lang="en-GB" dirty="0"/>
        </a:p>
      </dgm:t>
    </dgm:pt>
    <dgm:pt modelId="{B5C815E9-7C27-4F80-86FA-AD2DC983275D}" type="parTrans" cxnId="{7343BBBD-ECCB-427A-B339-BE897281E2C8}">
      <dgm:prSet/>
      <dgm:spPr/>
      <dgm:t>
        <a:bodyPr/>
        <a:lstStyle/>
        <a:p>
          <a:endParaRPr lang="en-GB"/>
        </a:p>
      </dgm:t>
    </dgm:pt>
    <dgm:pt modelId="{38571940-4E08-4549-92BE-67016EF0911B}" type="sibTrans" cxnId="{7343BBBD-ECCB-427A-B339-BE897281E2C8}">
      <dgm:prSet/>
      <dgm:spPr/>
      <dgm:t>
        <a:bodyPr/>
        <a:lstStyle/>
        <a:p>
          <a:endParaRPr lang="en-GB"/>
        </a:p>
      </dgm:t>
    </dgm:pt>
    <dgm:pt modelId="{D652C690-8793-46AC-9247-161D79982A49}">
      <dgm:prSet/>
      <dgm:spPr/>
      <dgm:t>
        <a:bodyPr/>
        <a:lstStyle/>
        <a:p>
          <a:r>
            <a:rPr lang="en-US" dirty="0" err="1"/>
            <a:t>Molacostraca</a:t>
          </a:r>
          <a:endParaRPr lang="en-GB" dirty="0"/>
        </a:p>
      </dgm:t>
    </dgm:pt>
    <dgm:pt modelId="{A28E1CAF-12E1-4333-A68A-866FCE93356E}" type="parTrans" cxnId="{6FB186AC-3C66-4B2A-B5A4-93DA99A04A7F}">
      <dgm:prSet/>
      <dgm:spPr/>
      <dgm:t>
        <a:bodyPr/>
        <a:lstStyle/>
        <a:p>
          <a:endParaRPr lang="en-GB"/>
        </a:p>
      </dgm:t>
    </dgm:pt>
    <dgm:pt modelId="{FFC0E6B6-D174-4E6D-914F-19E7C85412FD}" type="sibTrans" cxnId="{6FB186AC-3C66-4B2A-B5A4-93DA99A04A7F}">
      <dgm:prSet/>
      <dgm:spPr/>
      <dgm:t>
        <a:bodyPr/>
        <a:lstStyle/>
        <a:p>
          <a:endParaRPr lang="en-GB"/>
        </a:p>
      </dgm:t>
    </dgm:pt>
    <dgm:pt modelId="{DF717E81-7B00-4E68-B747-86494E873FB5}">
      <dgm:prSet/>
      <dgm:spPr/>
      <dgm:t>
        <a:bodyPr/>
        <a:lstStyle/>
        <a:p>
          <a:r>
            <a:rPr lang="en-US" dirty="0"/>
            <a:t>Class</a:t>
          </a:r>
          <a:endParaRPr lang="en-GB" dirty="0"/>
        </a:p>
      </dgm:t>
    </dgm:pt>
    <dgm:pt modelId="{D007D1C1-F510-4E03-9D22-F823E8798954}" type="parTrans" cxnId="{E0082FAE-2B72-4AA9-AC1D-13C78A165A5D}">
      <dgm:prSet/>
      <dgm:spPr/>
      <dgm:t>
        <a:bodyPr/>
        <a:lstStyle/>
        <a:p>
          <a:endParaRPr lang="en-GB"/>
        </a:p>
      </dgm:t>
    </dgm:pt>
    <dgm:pt modelId="{E889CC8D-0543-4F96-9531-A4E8BB7522A6}" type="sibTrans" cxnId="{E0082FAE-2B72-4AA9-AC1D-13C78A165A5D}">
      <dgm:prSet/>
      <dgm:spPr/>
      <dgm:t>
        <a:bodyPr/>
        <a:lstStyle/>
        <a:p>
          <a:endParaRPr lang="en-GB"/>
        </a:p>
      </dgm:t>
    </dgm:pt>
    <dgm:pt modelId="{F3FCDFB2-57C5-4856-B507-D73E5E7451FC}">
      <dgm:prSet/>
      <dgm:spPr/>
      <dgm:t>
        <a:bodyPr/>
        <a:lstStyle/>
        <a:p>
          <a:r>
            <a:rPr lang="en-US" dirty="0"/>
            <a:t>Penaeus</a:t>
          </a:r>
          <a:endParaRPr lang="en-GB" dirty="0"/>
        </a:p>
      </dgm:t>
    </dgm:pt>
    <dgm:pt modelId="{D5C80490-9E8A-48A5-83C6-F28A2388C6A7}" type="parTrans" cxnId="{FEE7A9E4-5EE3-454D-AC15-851A6E47EA9E}">
      <dgm:prSet/>
      <dgm:spPr/>
      <dgm:t>
        <a:bodyPr/>
        <a:lstStyle/>
        <a:p>
          <a:endParaRPr lang="en-GB"/>
        </a:p>
      </dgm:t>
    </dgm:pt>
    <dgm:pt modelId="{39FF46A5-7DD5-4C1A-94A2-1E6EAA7EAA7A}" type="sibTrans" cxnId="{FEE7A9E4-5EE3-454D-AC15-851A6E47EA9E}">
      <dgm:prSet/>
      <dgm:spPr/>
      <dgm:t>
        <a:bodyPr/>
        <a:lstStyle/>
        <a:p>
          <a:endParaRPr lang="en-GB"/>
        </a:p>
      </dgm:t>
    </dgm:pt>
    <dgm:pt modelId="{9D1163B7-7CC1-4032-A8C8-E09EBDC47E79}">
      <dgm:prSet/>
      <dgm:spPr/>
      <dgm:t>
        <a:bodyPr/>
        <a:lstStyle/>
        <a:p>
          <a:r>
            <a:rPr lang="en-US" dirty="0"/>
            <a:t>Echinodermata</a:t>
          </a:r>
          <a:endParaRPr lang="en-GB" dirty="0"/>
        </a:p>
      </dgm:t>
    </dgm:pt>
    <dgm:pt modelId="{FF0177B8-AFC3-4792-AF49-95E007CC2A9E}" type="parTrans" cxnId="{E20CEBB7-B356-4C47-8F1B-F9F83B87485D}">
      <dgm:prSet/>
      <dgm:spPr/>
      <dgm:t>
        <a:bodyPr/>
        <a:lstStyle/>
        <a:p>
          <a:endParaRPr lang="en-GB"/>
        </a:p>
      </dgm:t>
    </dgm:pt>
    <dgm:pt modelId="{84D21DEB-31FA-4586-9191-1AD071B04295}" type="sibTrans" cxnId="{E20CEBB7-B356-4C47-8F1B-F9F83B87485D}">
      <dgm:prSet/>
      <dgm:spPr/>
      <dgm:t>
        <a:bodyPr/>
        <a:lstStyle/>
        <a:p>
          <a:endParaRPr lang="en-GB"/>
        </a:p>
      </dgm:t>
    </dgm:pt>
    <dgm:pt modelId="{ECBF03BF-5DCF-41E0-9E1A-C5D7CDDDCD5F}">
      <dgm:prSet/>
      <dgm:spPr/>
      <dgm:t>
        <a:bodyPr/>
        <a:lstStyle/>
        <a:p>
          <a:r>
            <a:rPr lang="en-US" dirty="0"/>
            <a:t>r</a:t>
          </a:r>
          <a:endParaRPr lang="en-GB" dirty="0"/>
        </a:p>
      </dgm:t>
    </dgm:pt>
    <dgm:pt modelId="{CB40BE9D-07E0-412C-9887-E737F0C787E5}" type="parTrans" cxnId="{3614088A-69AE-46A8-A6B4-C82DA2F26AE1}">
      <dgm:prSet/>
      <dgm:spPr/>
      <dgm:t>
        <a:bodyPr/>
        <a:lstStyle/>
        <a:p>
          <a:endParaRPr lang="en-GB"/>
        </a:p>
      </dgm:t>
    </dgm:pt>
    <dgm:pt modelId="{1258AE6F-4D67-405B-B548-C4D144CF164E}" type="sibTrans" cxnId="{3614088A-69AE-46A8-A6B4-C82DA2F26AE1}">
      <dgm:prSet/>
      <dgm:spPr/>
      <dgm:t>
        <a:bodyPr/>
        <a:lstStyle/>
        <a:p>
          <a:endParaRPr lang="en-GB"/>
        </a:p>
      </dgm:t>
    </dgm:pt>
    <dgm:pt modelId="{ED7C7004-7723-4B1F-9186-3DB62B9772EF}">
      <dgm:prSet/>
      <dgm:spPr/>
      <dgm:t>
        <a:bodyPr/>
        <a:lstStyle/>
        <a:p>
          <a:r>
            <a:rPr lang="en-US" dirty="0" err="1"/>
            <a:t>Oreasteridae</a:t>
          </a:r>
          <a:endParaRPr lang="en-GB" dirty="0"/>
        </a:p>
      </dgm:t>
    </dgm:pt>
    <dgm:pt modelId="{8560627A-AB25-4F00-9229-973A5F04DDEC}" type="parTrans" cxnId="{467D4817-FEB7-4C0A-870B-C0D024AC6888}">
      <dgm:prSet/>
      <dgm:spPr/>
      <dgm:t>
        <a:bodyPr/>
        <a:lstStyle/>
        <a:p>
          <a:endParaRPr lang="en-GB"/>
        </a:p>
      </dgm:t>
    </dgm:pt>
    <dgm:pt modelId="{EE91CEE6-C3D3-4668-9ADA-C382BF34FB72}" type="sibTrans" cxnId="{467D4817-FEB7-4C0A-870B-C0D024AC6888}">
      <dgm:prSet/>
      <dgm:spPr/>
      <dgm:t>
        <a:bodyPr/>
        <a:lstStyle/>
        <a:p>
          <a:endParaRPr lang="en-GB"/>
        </a:p>
      </dgm:t>
    </dgm:pt>
    <dgm:pt modelId="{1AB59A96-19BA-4611-8BBA-2049C48C04A4}">
      <dgm:prSet/>
      <dgm:spPr/>
      <dgm:t>
        <a:bodyPr/>
        <a:lstStyle/>
        <a:p>
          <a:r>
            <a:rPr lang="en-US" dirty="0" err="1"/>
            <a:t>Valvatida</a:t>
          </a:r>
          <a:endParaRPr lang="en-GB" dirty="0"/>
        </a:p>
      </dgm:t>
    </dgm:pt>
    <dgm:pt modelId="{2E69C1D9-6FEB-4D9C-8BD6-3E013D97496F}" type="parTrans" cxnId="{B4985AF4-C61E-4A15-A398-641ACF2AB926}">
      <dgm:prSet/>
      <dgm:spPr/>
      <dgm:t>
        <a:bodyPr/>
        <a:lstStyle/>
        <a:p>
          <a:endParaRPr lang="en-GB"/>
        </a:p>
      </dgm:t>
    </dgm:pt>
    <dgm:pt modelId="{B17A62C8-82ED-4B58-8952-241306BA009D}" type="sibTrans" cxnId="{B4985AF4-C61E-4A15-A398-641ACF2AB926}">
      <dgm:prSet/>
      <dgm:spPr/>
      <dgm:t>
        <a:bodyPr/>
        <a:lstStyle/>
        <a:p>
          <a:endParaRPr lang="en-GB"/>
        </a:p>
      </dgm:t>
    </dgm:pt>
    <dgm:pt modelId="{1B6B1665-DCA1-47FD-8E51-CB1C8052230C}">
      <dgm:prSet/>
      <dgm:spPr/>
      <dgm:t>
        <a:bodyPr/>
        <a:lstStyle/>
        <a:p>
          <a:r>
            <a:rPr lang="en-US" dirty="0" err="1"/>
            <a:t>Asteroidae</a:t>
          </a:r>
          <a:endParaRPr lang="en-GB" dirty="0"/>
        </a:p>
      </dgm:t>
    </dgm:pt>
    <dgm:pt modelId="{6D609F74-8186-44A4-A664-DD57597D3E18}" type="parTrans" cxnId="{8700CDD1-2CB1-4B09-9BBB-AFE82B5B7E39}">
      <dgm:prSet/>
      <dgm:spPr/>
      <dgm:t>
        <a:bodyPr/>
        <a:lstStyle/>
        <a:p>
          <a:endParaRPr lang="en-GB"/>
        </a:p>
      </dgm:t>
    </dgm:pt>
    <dgm:pt modelId="{28BC5609-7D2C-4710-AC6C-498CD2E167CB}" type="sibTrans" cxnId="{8700CDD1-2CB1-4B09-9BBB-AFE82B5B7E39}">
      <dgm:prSet/>
      <dgm:spPr/>
      <dgm:t>
        <a:bodyPr/>
        <a:lstStyle/>
        <a:p>
          <a:endParaRPr lang="en-GB"/>
        </a:p>
      </dgm:t>
    </dgm:pt>
    <dgm:pt modelId="{5E24D25C-DD5E-4A3B-9D07-2C1DCA2EE3B4}">
      <dgm:prSet/>
      <dgm:spPr/>
      <dgm:t>
        <a:bodyPr/>
        <a:lstStyle/>
        <a:p>
          <a:r>
            <a:rPr lang="en-US" dirty="0" err="1"/>
            <a:t>Cypraea</a:t>
          </a:r>
          <a:endParaRPr lang="en-GB" dirty="0"/>
        </a:p>
      </dgm:t>
    </dgm:pt>
    <dgm:pt modelId="{5F307AFC-7C60-40A7-AA1E-A740FCF5D8E3}" type="parTrans" cxnId="{802CB50F-C910-4EF4-A75C-8ECBB315109B}">
      <dgm:prSet/>
      <dgm:spPr/>
      <dgm:t>
        <a:bodyPr/>
        <a:lstStyle/>
        <a:p>
          <a:endParaRPr lang="en-GB"/>
        </a:p>
      </dgm:t>
    </dgm:pt>
    <dgm:pt modelId="{F36F1837-BB50-4684-AF85-06324238D672}" type="sibTrans" cxnId="{802CB50F-C910-4EF4-A75C-8ECBB315109B}">
      <dgm:prSet/>
      <dgm:spPr/>
      <dgm:t>
        <a:bodyPr/>
        <a:lstStyle/>
        <a:p>
          <a:endParaRPr lang="en-GB"/>
        </a:p>
      </dgm:t>
    </dgm:pt>
    <dgm:pt modelId="{4B0D72BA-1B4B-4B06-BF00-1B573D38D8C8}">
      <dgm:prSet/>
      <dgm:spPr/>
      <dgm:t>
        <a:bodyPr/>
        <a:lstStyle/>
        <a:p>
          <a:r>
            <a:rPr lang="en-US" dirty="0" err="1"/>
            <a:t>Cypraeidae</a:t>
          </a:r>
          <a:endParaRPr lang="en-GB" dirty="0"/>
        </a:p>
      </dgm:t>
    </dgm:pt>
    <dgm:pt modelId="{5D145B12-EB35-4337-BBCE-7246A4B477DF}" type="parTrans" cxnId="{78C9DE83-93B1-4A46-BAC1-BB65AF13B279}">
      <dgm:prSet/>
      <dgm:spPr/>
      <dgm:t>
        <a:bodyPr/>
        <a:lstStyle/>
        <a:p>
          <a:endParaRPr lang="en-GB"/>
        </a:p>
      </dgm:t>
    </dgm:pt>
    <dgm:pt modelId="{9FAB161F-C8E0-4AD8-AF5F-7A39DC0B0775}" type="sibTrans" cxnId="{78C9DE83-93B1-4A46-BAC1-BB65AF13B279}">
      <dgm:prSet/>
      <dgm:spPr/>
      <dgm:t>
        <a:bodyPr/>
        <a:lstStyle/>
        <a:p>
          <a:endParaRPr lang="en-GB"/>
        </a:p>
      </dgm:t>
    </dgm:pt>
    <dgm:pt modelId="{F9C74AA5-08F8-44B2-8C2B-B1DED5840AA9}">
      <dgm:prSet/>
      <dgm:spPr/>
      <dgm:t>
        <a:bodyPr/>
        <a:lstStyle/>
        <a:p>
          <a:r>
            <a:rPr lang="en-US" dirty="0" err="1"/>
            <a:t>Littorinimorpha</a:t>
          </a:r>
          <a:endParaRPr lang="en-GB" dirty="0"/>
        </a:p>
      </dgm:t>
    </dgm:pt>
    <dgm:pt modelId="{4FB68599-CB29-468A-919E-75E09E081075}" type="parTrans" cxnId="{69F90127-52C9-47C3-AE98-70D98E139D30}">
      <dgm:prSet/>
      <dgm:spPr/>
      <dgm:t>
        <a:bodyPr/>
        <a:lstStyle/>
        <a:p>
          <a:endParaRPr lang="en-GB"/>
        </a:p>
      </dgm:t>
    </dgm:pt>
    <dgm:pt modelId="{4A8670FE-6E3E-48FC-8A44-327E93FD9997}" type="sibTrans" cxnId="{69F90127-52C9-47C3-AE98-70D98E139D30}">
      <dgm:prSet/>
      <dgm:spPr/>
      <dgm:t>
        <a:bodyPr/>
        <a:lstStyle/>
        <a:p>
          <a:endParaRPr lang="en-GB"/>
        </a:p>
      </dgm:t>
    </dgm:pt>
    <dgm:pt modelId="{E4672719-8771-4210-B353-A711E6AF2D72}">
      <dgm:prSet/>
      <dgm:spPr/>
      <dgm:t>
        <a:bodyPr/>
        <a:lstStyle/>
        <a:p>
          <a:r>
            <a:rPr lang="en-US" dirty="0" err="1"/>
            <a:t>Gastropoda</a:t>
          </a:r>
          <a:endParaRPr lang="en-GB" dirty="0"/>
        </a:p>
      </dgm:t>
    </dgm:pt>
    <dgm:pt modelId="{BE2701AF-CA0B-4B19-BC14-8A6EF06C0B8A}" type="parTrans" cxnId="{20BEE35E-D9BD-47DD-8DD4-20E9392E5642}">
      <dgm:prSet/>
      <dgm:spPr/>
      <dgm:t>
        <a:bodyPr/>
        <a:lstStyle/>
        <a:p>
          <a:endParaRPr lang="en-GB"/>
        </a:p>
      </dgm:t>
    </dgm:pt>
    <dgm:pt modelId="{9951732A-8227-4E5C-9183-C689B25B7041}" type="sibTrans" cxnId="{20BEE35E-D9BD-47DD-8DD4-20E9392E5642}">
      <dgm:prSet/>
      <dgm:spPr/>
      <dgm:t>
        <a:bodyPr/>
        <a:lstStyle/>
        <a:p>
          <a:endParaRPr lang="en-GB"/>
        </a:p>
      </dgm:t>
    </dgm:pt>
    <dgm:pt modelId="{FE70717D-5426-4CCF-9595-5BDCB8071A88}">
      <dgm:prSet/>
      <dgm:spPr/>
      <dgm:t>
        <a:bodyPr/>
        <a:lstStyle/>
        <a:p>
          <a:r>
            <a:rPr lang="en-US" dirty="0"/>
            <a:t>Mollusca</a:t>
          </a:r>
          <a:endParaRPr lang="en-GB" dirty="0"/>
        </a:p>
      </dgm:t>
    </dgm:pt>
    <dgm:pt modelId="{0DCD9C5A-BB2B-45BA-B8AE-D31FD33710E8}" type="parTrans" cxnId="{FF50BE6B-D005-4851-B807-3C08BAEED39D}">
      <dgm:prSet/>
      <dgm:spPr/>
      <dgm:t>
        <a:bodyPr/>
        <a:lstStyle/>
        <a:p>
          <a:endParaRPr lang="en-GB"/>
        </a:p>
      </dgm:t>
    </dgm:pt>
    <dgm:pt modelId="{1D11BA96-E60D-4A00-B9A3-F19719CA2CBA}" type="sibTrans" cxnId="{FF50BE6B-D005-4851-B807-3C08BAEED39D}">
      <dgm:prSet/>
      <dgm:spPr/>
      <dgm:t>
        <a:bodyPr/>
        <a:lstStyle/>
        <a:p>
          <a:endParaRPr lang="en-GB"/>
        </a:p>
      </dgm:t>
    </dgm:pt>
    <dgm:pt modelId="{9C48414A-E5E7-456B-AAC8-88FDB75A6B07}">
      <dgm:prSet/>
      <dgm:spPr/>
      <dgm:t>
        <a:bodyPr/>
        <a:lstStyle/>
        <a:p>
          <a:r>
            <a:rPr lang="en-US" dirty="0" err="1"/>
            <a:t>pantaceraster</a:t>
          </a:r>
          <a:endParaRPr lang="en-GB" dirty="0"/>
        </a:p>
      </dgm:t>
    </dgm:pt>
    <dgm:pt modelId="{D0B901E6-4F8A-45AE-A9DC-CD275EFDE15C}" type="parTrans" cxnId="{9E69165E-6EAE-4227-82B4-5AA0DF5BB246}">
      <dgm:prSet/>
      <dgm:spPr/>
      <dgm:t>
        <a:bodyPr/>
        <a:lstStyle/>
        <a:p>
          <a:endParaRPr lang="en-GB"/>
        </a:p>
      </dgm:t>
    </dgm:pt>
    <dgm:pt modelId="{60E43184-347D-45B8-B420-76664E2595D8}" type="sibTrans" cxnId="{9E69165E-6EAE-4227-82B4-5AA0DF5BB246}">
      <dgm:prSet/>
      <dgm:spPr/>
      <dgm:t>
        <a:bodyPr/>
        <a:lstStyle/>
        <a:p>
          <a:endParaRPr lang="en-GB"/>
        </a:p>
      </dgm:t>
    </dgm:pt>
    <dgm:pt modelId="{FD358092-DCDC-450F-A28B-5278FCE76039}">
      <dgm:prSet/>
      <dgm:spPr/>
      <dgm:t>
        <a:bodyPr/>
        <a:lstStyle/>
        <a:p>
          <a:r>
            <a:rPr lang="en-US" dirty="0" err="1"/>
            <a:t>Speciospongia</a:t>
          </a:r>
          <a:endParaRPr lang="en-GB" dirty="0"/>
        </a:p>
      </dgm:t>
    </dgm:pt>
    <dgm:pt modelId="{8C4B8314-B8EA-4E3D-A0EE-99FFC97FB951}" type="parTrans" cxnId="{591A0647-3D31-4648-9DBE-CE427A379C8A}">
      <dgm:prSet/>
      <dgm:spPr/>
      <dgm:t>
        <a:bodyPr/>
        <a:lstStyle/>
        <a:p>
          <a:endParaRPr lang="en-GB"/>
        </a:p>
      </dgm:t>
    </dgm:pt>
    <dgm:pt modelId="{E6B9B2A2-10E3-47B2-9296-8CB7346C9992}" type="sibTrans" cxnId="{591A0647-3D31-4648-9DBE-CE427A379C8A}">
      <dgm:prSet/>
      <dgm:spPr/>
      <dgm:t>
        <a:bodyPr/>
        <a:lstStyle/>
        <a:p>
          <a:endParaRPr lang="en-GB"/>
        </a:p>
      </dgm:t>
    </dgm:pt>
    <dgm:pt modelId="{64DCC194-EC46-4EB0-96B4-9C5E1BC8E6AD}">
      <dgm:prSet/>
      <dgm:spPr/>
      <dgm:t>
        <a:bodyPr/>
        <a:lstStyle/>
        <a:p>
          <a:r>
            <a:rPr lang="en-US" dirty="0" err="1"/>
            <a:t>Clionaidae</a:t>
          </a:r>
          <a:endParaRPr lang="en-GB" dirty="0"/>
        </a:p>
      </dgm:t>
    </dgm:pt>
    <dgm:pt modelId="{3C109362-16EC-4557-8D81-33F8FE51F607}" type="parTrans" cxnId="{40B32A46-C78A-4BC8-BF5F-142CDEE3621B}">
      <dgm:prSet/>
      <dgm:spPr/>
      <dgm:t>
        <a:bodyPr/>
        <a:lstStyle/>
        <a:p>
          <a:endParaRPr lang="en-GB"/>
        </a:p>
      </dgm:t>
    </dgm:pt>
    <dgm:pt modelId="{43CC34B9-0B1A-4315-9116-C9B7A8DF90B2}" type="sibTrans" cxnId="{40B32A46-C78A-4BC8-BF5F-142CDEE3621B}">
      <dgm:prSet/>
      <dgm:spPr/>
      <dgm:t>
        <a:bodyPr/>
        <a:lstStyle/>
        <a:p>
          <a:endParaRPr lang="en-GB"/>
        </a:p>
      </dgm:t>
    </dgm:pt>
    <dgm:pt modelId="{F85B4599-1DDC-4AE4-98B3-74A8CB40210B}">
      <dgm:prSet/>
      <dgm:spPr/>
      <dgm:t>
        <a:bodyPr/>
        <a:lstStyle/>
        <a:p>
          <a:r>
            <a:rPr lang="en-US" dirty="0" err="1"/>
            <a:t>Hadromerida</a:t>
          </a:r>
          <a:endParaRPr lang="en-GB" dirty="0"/>
        </a:p>
      </dgm:t>
    </dgm:pt>
    <dgm:pt modelId="{471E2C6E-8FD0-457D-8C20-9DA96AA0628A}" type="parTrans" cxnId="{2C1B4B5E-7FD6-4469-B58B-BC99F72590E6}">
      <dgm:prSet/>
      <dgm:spPr/>
      <dgm:t>
        <a:bodyPr/>
        <a:lstStyle/>
        <a:p>
          <a:endParaRPr lang="en-GB"/>
        </a:p>
      </dgm:t>
    </dgm:pt>
    <dgm:pt modelId="{01C3D82D-2872-41B2-947F-B65744749642}" type="sibTrans" cxnId="{2C1B4B5E-7FD6-4469-B58B-BC99F72590E6}">
      <dgm:prSet/>
      <dgm:spPr/>
      <dgm:t>
        <a:bodyPr/>
        <a:lstStyle/>
        <a:p>
          <a:endParaRPr lang="en-GB"/>
        </a:p>
      </dgm:t>
    </dgm:pt>
    <dgm:pt modelId="{88F424CF-DFC5-4A57-AA1B-E4F542C44669}">
      <dgm:prSet/>
      <dgm:spPr/>
      <dgm:t>
        <a:bodyPr/>
        <a:lstStyle/>
        <a:p>
          <a:r>
            <a:rPr lang="en-US" dirty="0" err="1"/>
            <a:t>Demospongiaw</a:t>
          </a:r>
          <a:endParaRPr lang="en-GB" dirty="0"/>
        </a:p>
      </dgm:t>
    </dgm:pt>
    <dgm:pt modelId="{0F839E9A-3ACA-4FB8-8D34-D3D3FFB149FE}" type="parTrans" cxnId="{00F1FCC7-1E50-475E-8C45-CF90137D86A1}">
      <dgm:prSet/>
      <dgm:spPr/>
      <dgm:t>
        <a:bodyPr/>
        <a:lstStyle/>
        <a:p>
          <a:endParaRPr lang="en-GB"/>
        </a:p>
      </dgm:t>
    </dgm:pt>
    <dgm:pt modelId="{8524A165-3A59-4CAE-9D87-E371851813B5}" type="sibTrans" cxnId="{00F1FCC7-1E50-475E-8C45-CF90137D86A1}">
      <dgm:prSet/>
      <dgm:spPr/>
      <dgm:t>
        <a:bodyPr/>
        <a:lstStyle/>
        <a:p>
          <a:endParaRPr lang="en-GB"/>
        </a:p>
      </dgm:t>
    </dgm:pt>
    <dgm:pt modelId="{295A9453-3F8E-433C-8C09-68CF9D8F364B}">
      <dgm:prSet/>
      <dgm:spPr/>
      <dgm:t>
        <a:bodyPr/>
        <a:lstStyle/>
        <a:p>
          <a:r>
            <a:rPr lang="en-US" dirty="0"/>
            <a:t>Porifera</a:t>
          </a:r>
          <a:endParaRPr lang="en-GB" dirty="0"/>
        </a:p>
      </dgm:t>
    </dgm:pt>
    <dgm:pt modelId="{0D0FFFB8-405A-4C1D-B9C1-B49FDA3A0391}" type="parTrans" cxnId="{70F9683D-B9AE-4572-BBF1-A55D7F41D3AC}">
      <dgm:prSet/>
      <dgm:spPr/>
      <dgm:t>
        <a:bodyPr/>
        <a:lstStyle/>
        <a:p>
          <a:endParaRPr lang="en-GB"/>
        </a:p>
      </dgm:t>
    </dgm:pt>
    <dgm:pt modelId="{33FCEFD0-F7D8-467A-A626-A3A97664E5B6}" type="sibTrans" cxnId="{70F9683D-B9AE-4572-BBF1-A55D7F41D3AC}">
      <dgm:prSet/>
      <dgm:spPr/>
      <dgm:t>
        <a:bodyPr/>
        <a:lstStyle/>
        <a:p>
          <a:endParaRPr lang="en-GB"/>
        </a:p>
      </dgm:t>
    </dgm:pt>
    <dgm:pt modelId="{C52EBE41-7891-4F8E-83B0-1379A3B67FEC}">
      <dgm:prSet/>
      <dgm:spPr/>
      <dgm:t>
        <a:bodyPr/>
        <a:lstStyle/>
        <a:p>
          <a:r>
            <a:rPr lang="en-US" dirty="0" err="1"/>
            <a:t>Lumbricus</a:t>
          </a:r>
          <a:endParaRPr lang="en-GB" dirty="0"/>
        </a:p>
      </dgm:t>
    </dgm:pt>
    <dgm:pt modelId="{64F0D3A7-3B2F-4FD8-A181-C1CD698BD237}" type="parTrans" cxnId="{E0B5CDC7-AEFA-4449-8EBD-43EEC795EBFA}">
      <dgm:prSet/>
      <dgm:spPr/>
      <dgm:t>
        <a:bodyPr/>
        <a:lstStyle/>
        <a:p>
          <a:endParaRPr lang="en-GB"/>
        </a:p>
      </dgm:t>
    </dgm:pt>
    <dgm:pt modelId="{BE6B3E4A-1C87-4843-8F81-82DE93FC3A6A}" type="sibTrans" cxnId="{E0B5CDC7-AEFA-4449-8EBD-43EEC795EBFA}">
      <dgm:prSet/>
      <dgm:spPr/>
      <dgm:t>
        <a:bodyPr/>
        <a:lstStyle/>
        <a:p>
          <a:endParaRPr lang="en-GB"/>
        </a:p>
      </dgm:t>
    </dgm:pt>
    <dgm:pt modelId="{DD7AF7C3-CF59-4EED-AC67-7E41BA19CFD6}">
      <dgm:prSet/>
      <dgm:spPr/>
      <dgm:t>
        <a:bodyPr/>
        <a:lstStyle/>
        <a:p>
          <a:r>
            <a:rPr lang="en-US" dirty="0" err="1"/>
            <a:t>Lumbticidae</a:t>
          </a:r>
          <a:endParaRPr lang="en-GB" dirty="0"/>
        </a:p>
      </dgm:t>
    </dgm:pt>
    <dgm:pt modelId="{2DDB596F-D348-4B30-943B-FD5A4A004A30}" type="parTrans" cxnId="{517A9423-87D7-4011-88CA-AA2B065892E6}">
      <dgm:prSet/>
      <dgm:spPr/>
      <dgm:t>
        <a:bodyPr/>
        <a:lstStyle/>
        <a:p>
          <a:endParaRPr lang="en-GB"/>
        </a:p>
      </dgm:t>
    </dgm:pt>
    <dgm:pt modelId="{79BA2090-85C5-498E-A417-05B0A39F2535}" type="sibTrans" cxnId="{517A9423-87D7-4011-88CA-AA2B065892E6}">
      <dgm:prSet/>
      <dgm:spPr/>
      <dgm:t>
        <a:bodyPr/>
        <a:lstStyle/>
        <a:p>
          <a:endParaRPr lang="en-GB"/>
        </a:p>
      </dgm:t>
    </dgm:pt>
    <dgm:pt modelId="{7298CCCD-C220-41C0-9187-E7A8DA8CCA66}">
      <dgm:prSet/>
      <dgm:spPr/>
      <dgm:t>
        <a:bodyPr/>
        <a:lstStyle/>
        <a:p>
          <a:r>
            <a:rPr lang="en-US" dirty="0" err="1"/>
            <a:t>Haplotaxida</a:t>
          </a:r>
          <a:endParaRPr lang="en-GB" dirty="0"/>
        </a:p>
      </dgm:t>
    </dgm:pt>
    <dgm:pt modelId="{8573DD28-4736-4A7E-A6F8-7AF538CE91F9}" type="parTrans" cxnId="{6909BC17-B13F-4913-BF7A-5D239DFFB3C8}">
      <dgm:prSet/>
      <dgm:spPr/>
      <dgm:t>
        <a:bodyPr/>
        <a:lstStyle/>
        <a:p>
          <a:endParaRPr lang="en-GB"/>
        </a:p>
      </dgm:t>
    </dgm:pt>
    <dgm:pt modelId="{BE732E5A-CB5C-44C6-B168-708045ACF82A}" type="sibTrans" cxnId="{6909BC17-B13F-4913-BF7A-5D239DFFB3C8}">
      <dgm:prSet/>
      <dgm:spPr/>
      <dgm:t>
        <a:bodyPr/>
        <a:lstStyle/>
        <a:p>
          <a:endParaRPr lang="en-GB"/>
        </a:p>
      </dgm:t>
    </dgm:pt>
    <dgm:pt modelId="{F84115C2-BB48-41C0-9C88-E126F98CAC89}">
      <dgm:prSet/>
      <dgm:spPr/>
      <dgm:t>
        <a:bodyPr/>
        <a:lstStyle/>
        <a:p>
          <a:r>
            <a:rPr lang="en-US" dirty="0"/>
            <a:t>Oligochaete</a:t>
          </a:r>
          <a:endParaRPr lang="en-GB" dirty="0"/>
        </a:p>
      </dgm:t>
    </dgm:pt>
    <dgm:pt modelId="{EE532DFA-8B26-45D9-9B9E-FD366EA6CE15}" type="parTrans" cxnId="{29901915-65D7-4157-8024-4E55647E6690}">
      <dgm:prSet/>
      <dgm:spPr/>
      <dgm:t>
        <a:bodyPr/>
        <a:lstStyle/>
        <a:p>
          <a:endParaRPr lang="en-GB"/>
        </a:p>
      </dgm:t>
    </dgm:pt>
    <dgm:pt modelId="{836C901B-63E3-4C89-8C65-5E3EC732D722}" type="sibTrans" cxnId="{29901915-65D7-4157-8024-4E55647E6690}">
      <dgm:prSet/>
      <dgm:spPr/>
      <dgm:t>
        <a:bodyPr/>
        <a:lstStyle/>
        <a:p>
          <a:endParaRPr lang="en-GB"/>
        </a:p>
      </dgm:t>
    </dgm:pt>
    <dgm:pt modelId="{36CF1874-FB08-48B6-9CB2-FE029F9E6421}">
      <dgm:prSet/>
      <dgm:spPr/>
      <dgm:t>
        <a:bodyPr/>
        <a:lstStyle/>
        <a:p>
          <a:r>
            <a:rPr lang="en-US" dirty="0"/>
            <a:t>Annelida</a:t>
          </a:r>
          <a:endParaRPr lang="en-GB" dirty="0"/>
        </a:p>
      </dgm:t>
    </dgm:pt>
    <dgm:pt modelId="{2EB59581-1587-4049-AE67-F3C2D11A3AAA}" type="parTrans" cxnId="{460CC22D-D6AC-4B13-AC98-7BCB28816886}">
      <dgm:prSet/>
      <dgm:spPr/>
      <dgm:t>
        <a:bodyPr/>
        <a:lstStyle/>
        <a:p>
          <a:endParaRPr lang="en-GB"/>
        </a:p>
      </dgm:t>
    </dgm:pt>
    <dgm:pt modelId="{5F51B7B6-BFEC-45F2-86E5-20BE1E0AEA7A}" type="sibTrans" cxnId="{460CC22D-D6AC-4B13-AC98-7BCB28816886}">
      <dgm:prSet/>
      <dgm:spPr/>
      <dgm:t>
        <a:bodyPr/>
        <a:lstStyle/>
        <a:p>
          <a:endParaRPr lang="en-GB"/>
        </a:p>
      </dgm:t>
    </dgm:pt>
    <dgm:pt modelId="{89C1C8E6-FD55-42A1-9C1B-37F70A477AEC}">
      <dgm:prSet/>
      <dgm:spPr/>
      <dgm:t>
        <a:bodyPr/>
        <a:lstStyle/>
        <a:p>
          <a:r>
            <a:rPr lang="en-US" dirty="0"/>
            <a:t>Capsicum</a:t>
          </a:r>
          <a:endParaRPr lang="en-GB" dirty="0"/>
        </a:p>
      </dgm:t>
    </dgm:pt>
    <dgm:pt modelId="{1698BFB6-1CDE-41F1-90BB-5CEA54788BB9}" type="parTrans" cxnId="{20CC0BEE-86B6-45DB-8320-F130FDB3C3D3}">
      <dgm:prSet/>
      <dgm:spPr/>
      <dgm:t>
        <a:bodyPr/>
        <a:lstStyle/>
        <a:p>
          <a:endParaRPr lang="en-GB"/>
        </a:p>
      </dgm:t>
    </dgm:pt>
    <dgm:pt modelId="{D743AF6B-2B2A-435D-ADEA-E323DDDEF669}" type="sibTrans" cxnId="{20CC0BEE-86B6-45DB-8320-F130FDB3C3D3}">
      <dgm:prSet/>
      <dgm:spPr/>
      <dgm:t>
        <a:bodyPr/>
        <a:lstStyle/>
        <a:p>
          <a:endParaRPr lang="en-GB"/>
        </a:p>
      </dgm:t>
    </dgm:pt>
    <dgm:pt modelId="{A6305E98-8FFF-407B-8256-AC44BFC9DF0A}">
      <dgm:prSet/>
      <dgm:spPr/>
      <dgm:t>
        <a:bodyPr/>
        <a:lstStyle/>
        <a:p>
          <a:r>
            <a:rPr lang="en-US" dirty="0"/>
            <a:t>Solanaceae</a:t>
          </a:r>
          <a:endParaRPr lang="en-GB" dirty="0"/>
        </a:p>
      </dgm:t>
    </dgm:pt>
    <dgm:pt modelId="{172149EF-9956-43F6-8DC0-715D4FE2574C}" type="parTrans" cxnId="{98FE46BB-8443-4175-A1CD-3B14C02FED3C}">
      <dgm:prSet/>
      <dgm:spPr/>
      <dgm:t>
        <a:bodyPr/>
        <a:lstStyle/>
        <a:p>
          <a:endParaRPr lang="en-GB"/>
        </a:p>
      </dgm:t>
    </dgm:pt>
    <dgm:pt modelId="{80C06006-1794-4B60-9669-64744BA239ED}" type="sibTrans" cxnId="{98FE46BB-8443-4175-A1CD-3B14C02FED3C}">
      <dgm:prSet/>
      <dgm:spPr/>
      <dgm:t>
        <a:bodyPr/>
        <a:lstStyle/>
        <a:p>
          <a:endParaRPr lang="en-GB"/>
        </a:p>
      </dgm:t>
    </dgm:pt>
    <dgm:pt modelId="{F0251EBD-9159-422B-B015-BA92FA73F98C}">
      <dgm:prSet/>
      <dgm:spPr/>
      <dgm:t>
        <a:bodyPr/>
        <a:lstStyle/>
        <a:p>
          <a:r>
            <a:rPr lang="en-US" dirty="0" err="1"/>
            <a:t>Solanales</a:t>
          </a:r>
          <a:endParaRPr lang="en-GB" dirty="0"/>
        </a:p>
      </dgm:t>
    </dgm:pt>
    <dgm:pt modelId="{3096A607-6B94-484F-A2C3-AD07022FA59B}" type="parTrans" cxnId="{B0EA6529-6702-4277-BEAA-57436F82493C}">
      <dgm:prSet/>
      <dgm:spPr/>
      <dgm:t>
        <a:bodyPr/>
        <a:lstStyle/>
        <a:p>
          <a:endParaRPr lang="en-GB"/>
        </a:p>
      </dgm:t>
    </dgm:pt>
    <dgm:pt modelId="{676500AA-606A-4FE5-8912-CA832D54D4C4}" type="sibTrans" cxnId="{B0EA6529-6702-4277-BEAA-57436F82493C}">
      <dgm:prSet/>
      <dgm:spPr/>
      <dgm:t>
        <a:bodyPr/>
        <a:lstStyle/>
        <a:p>
          <a:endParaRPr lang="en-GB"/>
        </a:p>
      </dgm:t>
    </dgm:pt>
    <dgm:pt modelId="{138412E6-BC05-4BE6-8D83-A1AFE2F1D073}">
      <dgm:prSet/>
      <dgm:spPr/>
      <dgm:t>
        <a:bodyPr/>
        <a:lstStyle/>
        <a:p>
          <a:r>
            <a:rPr lang="en-US" dirty="0" err="1"/>
            <a:t>Dicotyledonae</a:t>
          </a:r>
          <a:endParaRPr lang="en-GB" dirty="0"/>
        </a:p>
      </dgm:t>
    </dgm:pt>
    <dgm:pt modelId="{028D3B39-0137-4FF1-A721-7A7EEE87B9A7}" type="parTrans" cxnId="{F00497E7-E6ED-45F6-BA62-4DA3BB2DAEEB}">
      <dgm:prSet/>
      <dgm:spPr/>
      <dgm:t>
        <a:bodyPr/>
        <a:lstStyle/>
        <a:p>
          <a:endParaRPr lang="en-GB"/>
        </a:p>
      </dgm:t>
    </dgm:pt>
    <dgm:pt modelId="{D8251F75-923C-4727-95A6-CCA2B8ADF271}" type="sibTrans" cxnId="{F00497E7-E6ED-45F6-BA62-4DA3BB2DAEEB}">
      <dgm:prSet/>
      <dgm:spPr/>
      <dgm:t>
        <a:bodyPr/>
        <a:lstStyle/>
        <a:p>
          <a:endParaRPr lang="en-GB"/>
        </a:p>
      </dgm:t>
    </dgm:pt>
    <dgm:pt modelId="{697DFA26-96A7-41AD-9C0D-68C29A77542C}">
      <dgm:prSet/>
      <dgm:spPr/>
      <dgm:t>
        <a:bodyPr/>
        <a:lstStyle/>
        <a:p>
          <a:r>
            <a:rPr lang="en-US" dirty="0" err="1"/>
            <a:t>Spermatophyta</a:t>
          </a:r>
          <a:endParaRPr lang="en-GB" dirty="0"/>
        </a:p>
      </dgm:t>
    </dgm:pt>
    <dgm:pt modelId="{1EAC32D6-FBBE-4F0D-9FFB-F413B0CABBE7}" type="parTrans" cxnId="{B1135A39-630A-439C-96F4-F9209B4ED9D1}">
      <dgm:prSet/>
      <dgm:spPr/>
      <dgm:t>
        <a:bodyPr/>
        <a:lstStyle/>
        <a:p>
          <a:endParaRPr lang="en-GB"/>
        </a:p>
      </dgm:t>
    </dgm:pt>
    <dgm:pt modelId="{6E3DB0B9-0101-4683-BD83-DB3758108D17}" type="sibTrans" cxnId="{B1135A39-630A-439C-96F4-F9209B4ED9D1}">
      <dgm:prSet/>
      <dgm:spPr/>
      <dgm:t>
        <a:bodyPr/>
        <a:lstStyle/>
        <a:p>
          <a:endParaRPr lang="en-GB"/>
        </a:p>
      </dgm:t>
    </dgm:pt>
    <dgm:pt modelId="{ADB5FE0B-5E2E-4DAA-BFBC-1595062F9F2A}">
      <dgm:prSet/>
      <dgm:spPr/>
      <dgm:t>
        <a:bodyPr/>
        <a:lstStyle/>
        <a:p>
          <a:r>
            <a:rPr lang="en-US" dirty="0" err="1"/>
            <a:t>Zea</a:t>
          </a:r>
          <a:endParaRPr lang="en-GB" dirty="0"/>
        </a:p>
      </dgm:t>
    </dgm:pt>
    <dgm:pt modelId="{BE4108D5-1C39-4317-8E69-692107714959}" type="parTrans" cxnId="{FCD803D0-D4A2-4816-BB6F-B34B99D1EF52}">
      <dgm:prSet/>
      <dgm:spPr/>
      <dgm:t>
        <a:bodyPr/>
        <a:lstStyle/>
        <a:p>
          <a:endParaRPr lang="en-GB"/>
        </a:p>
      </dgm:t>
    </dgm:pt>
    <dgm:pt modelId="{0702426B-40BA-4389-A433-8E90C64A5D94}" type="sibTrans" cxnId="{FCD803D0-D4A2-4816-BB6F-B34B99D1EF52}">
      <dgm:prSet/>
      <dgm:spPr/>
      <dgm:t>
        <a:bodyPr/>
        <a:lstStyle/>
        <a:p>
          <a:endParaRPr lang="en-GB"/>
        </a:p>
      </dgm:t>
    </dgm:pt>
    <dgm:pt modelId="{5A9BA82F-375C-4EAE-BA29-252477C494CF}">
      <dgm:prSet/>
      <dgm:spPr/>
      <dgm:t>
        <a:bodyPr/>
        <a:lstStyle/>
        <a:p>
          <a:r>
            <a:rPr lang="en-US" dirty="0" err="1"/>
            <a:t>Pociceae</a:t>
          </a:r>
          <a:endParaRPr lang="en-GB" dirty="0"/>
        </a:p>
      </dgm:t>
    </dgm:pt>
    <dgm:pt modelId="{1FB91A24-5B55-4F04-AB9C-D3261AB055E9}" type="parTrans" cxnId="{47871419-EB72-41E3-8D77-0CB2697F9BB6}">
      <dgm:prSet/>
      <dgm:spPr/>
      <dgm:t>
        <a:bodyPr/>
        <a:lstStyle/>
        <a:p>
          <a:endParaRPr lang="en-GB"/>
        </a:p>
      </dgm:t>
    </dgm:pt>
    <dgm:pt modelId="{10B23230-F9AF-49E7-B71B-7CFA35F5D3CB}" type="sibTrans" cxnId="{47871419-EB72-41E3-8D77-0CB2697F9BB6}">
      <dgm:prSet/>
      <dgm:spPr/>
      <dgm:t>
        <a:bodyPr/>
        <a:lstStyle/>
        <a:p>
          <a:endParaRPr lang="en-GB"/>
        </a:p>
      </dgm:t>
    </dgm:pt>
    <dgm:pt modelId="{6BB74F9E-FB40-4EBC-BF16-D9FA76EB1A43}">
      <dgm:prSet/>
      <dgm:spPr/>
      <dgm:t>
        <a:bodyPr/>
        <a:lstStyle/>
        <a:p>
          <a:r>
            <a:rPr lang="en-US" dirty="0" err="1"/>
            <a:t>Cyprerales</a:t>
          </a:r>
          <a:endParaRPr lang="en-GB" dirty="0"/>
        </a:p>
      </dgm:t>
    </dgm:pt>
    <dgm:pt modelId="{86BE5A4D-CE4C-46FB-8732-41D4D6AB4D91}" type="parTrans" cxnId="{78C84E9F-7491-4E5B-8745-39938788792E}">
      <dgm:prSet/>
      <dgm:spPr/>
      <dgm:t>
        <a:bodyPr/>
        <a:lstStyle/>
        <a:p>
          <a:endParaRPr lang="en-GB"/>
        </a:p>
      </dgm:t>
    </dgm:pt>
    <dgm:pt modelId="{C8662A8B-651B-4BD4-97DD-8F021320132B}" type="sibTrans" cxnId="{78C84E9F-7491-4E5B-8745-39938788792E}">
      <dgm:prSet/>
      <dgm:spPr/>
      <dgm:t>
        <a:bodyPr/>
        <a:lstStyle/>
        <a:p>
          <a:endParaRPr lang="en-GB"/>
        </a:p>
      </dgm:t>
    </dgm:pt>
    <dgm:pt modelId="{949341C7-C4E7-4811-B9AA-14A063991D23}">
      <dgm:prSet/>
      <dgm:spPr/>
      <dgm:t>
        <a:bodyPr/>
        <a:lstStyle/>
        <a:p>
          <a:r>
            <a:rPr lang="en-US" dirty="0" err="1"/>
            <a:t>Liliopsida</a:t>
          </a:r>
          <a:endParaRPr lang="en-GB" dirty="0"/>
        </a:p>
      </dgm:t>
    </dgm:pt>
    <dgm:pt modelId="{2BE9B872-7F00-4913-89FA-839889CB3092}" type="parTrans" cxnId="{BAD661B3-54A9-4ED9-89A3-A8D1CA6AFA1F}">
      <dgm:prSet/>
      <dgm:spPr/>
      <dgm:t>
        <a:bodyPr/>
        <a:lstStyle/>
        <a:p>
          <a:endParaRPr lang="en-GB"/>
        </a:p>
      </dgm:t>
    </dgm:pt>
    <dgm:pt modelId="{0D899C1A-DD8A-41EC-8793-C30928BC496E}" type="sibTrans" cxnId="{BAD661B3-54A9-4ED9-89A3-A8D1CA6AFA1F}">
      <dgm:prSet/>
      <dgm:spPr/>
      <dgm:t>
        <a:bodyPr/>
        <a:lstStyle/>
        <a:p>
          <a:endParaRPr lang="en-GB"/>
        </a:p>
      </dgm:t>
    </dgm:pt>
    <dgm:pt modelId="{20F1E4A3-17F9-4666-ACA6-74B05B9B95B6}">
      <dgm:prSet/>
      <dgm:spPr/>
      <dgm:t>
        <a:bodyPr/>
        <a:lstStyle/>
        <a:p>
          <a:r>
            <a:rPr lang="en-US" dirty="0" err="1"/>
            <a:t>Magnoliophta</a:t>
          </a:r>
          <a:endParaRPr lang="en-GB" dirty="0"/>
        </a:p>
      </dgm:t>
    </dgm:pt>
    <dgm:pt modelId="{5C7C0C2A-4580-4424-8B6A-8D9E1CB268E6}" type="parTrans" cxnId="{6ED8D78E-0524-425B-B190-098C1EF7E43C}">
      <dgm:prSet/>
      <dgm:spPr/>
      <dgm:t>
        <a:bodyPr/>
        <a:lstStyle/>
        <a:p>
          <a:endParaRPr lang="en-GB"/>
        </a:p>
      </dgm:t>
    </dgm:pt>
    <dgm:pt modelId="{1CEABEB9-2188-44DE-8974-5B9FE12435DD}" type="sibTrans" cxnId="{6ED8D78E-0524-425B-B190-098C1EF7E43C}">
      <dgm:prSet/>
      <dgm:spPr/>
      <dgm:t>
        <a:bodyPr/>
        <a:lstStyle/>
        <a:p>
          <a:endParaRPr lang="en-GB"/>
        </a:p>
      </dgm:t>
    </dgm:pt>
    <dgm:pt modelId="{2A04DAF3-5ADF-4B6A-8442-32B26E26DACD}">
      <dgm:prSet/>
      <dgm:spPr/>
      <dgm:t>
        <a:bodyPr/>
        <a:lstStyle/>
        <a:p>
          <a:r>
            <a:rPr lang="en-US" dirty="0"/>
            <a:t>Aloe</a:t>
          </a:r>
          <a:endParaRPr lang="en-GB" dirty="0"/>
        </a:p>
      </dgm:t>
    </dgm:pt>
    <dgm:pt modelId="{77E39621-1FC0-4469-915E-75275749BE90}" type="parTrans" cxnId="{8DC621DD-9D7A-4635-AB72-D84CC58FA81B}">
      <dgm:prSet/>
      <dgm:spPr/>
      <dgm:t>
        <a:bodyPr/>
        <a:lstStyle/>
        <a:p>
          <a:endParaRPr lang="en-GB"/>
        </a:p>
      </dgm:t>
    </dgm:pt>
    <dgm:pt modelId="{CE5EF68F-50B1-4B81-99FB-AC40B63CB755}" type="sibTrans" cxnId="{8DC621DD-9D7A-4635-AB72-D84CC58FA81B}">
      <dgm:prSet/>
      <dgm:spPr/>
      <dgm:t>
        <a:bodyPr/>
        <a:lstStyle/>
        <a:p>
          <a:endParaRPr lang="en-GB"/>
        </a:p>
      </dgm:t>
    </dgm:pt>
    <dgm:pt modelId="{B568D868-9927-42F1-8EA4-2434F1C11268}">
      <dgm:prSet/>
      <dgm:spPr/>
      <dgm:t>
        <a:bodyPr/>
        <a:lstStyle/>
        <a:p>
          <a:r>
            <a:rPr lang="en-US" dirty="0" err="1"/>
            <a:t>Xanthorrhoeacea</a:t>
          </a:r>
          <a:endParaRPr lang="en-GB" dirty="0"/>
        </a:p>
      </dgm:t>
    </dgm:pt>
    <dgm:pt modelId="{0BAD87F4-C548-4DC0-BFB6-C19D631049BC}" type="parTrans" cxnId="{17042C76-3ED7-487E-BC0A-9B7DE7894BE6}">
      <dgm:prSet/>
      <dgm:spPr/>
      <dgm:t>
        <a:bodyPr/>
        <a:lstStyle/>
        <a:p>
          <a:endParaRPr lang="en-GB"/>
        </a:p>
      </dgm:t>
    </dgm:pt>
    <dgm:pt modelId="{8F97EBF2-279C-40CA-9509-ABC72D6410B4}" type="sibTrans" cxnId="{17042C76-3ED7-487E-BC0A-9B7DE7894BE6}">
      <dgm:prSet/>
      <dgm:spPr/>
      <dgm:t>
        <a:bodyPr/>
        <a:lstStyle/>
        <a:p>
          <a:endParaRPr lang="en-GB"/>
        </a:p>
      </dgm:t>
    </dgm:pt>
    <dgm:pt modelId="{27B72AF9-92DB-491A-AB74-67373EF5ADCA}">
      <dgm:prSet/>
      <dgm:spPr/>
      <dgm:t>
        <a:bodyPr/>
        <a:lstStyle/>
        <a:p>
          <a:r>
            <a:rPr lang="en-US" dirty="0" err="1"/>
            <a:t>Aspciragales</a:t>
          </a:r>
          <a:endParaRPr lang="en-GB" dirty="0"/>
        </a:p>
      </dgm:t>
    </dgm:pt>
    <dgm:pt modelId="{4BC65621-39D1-470B-A969-2722C319980B}" type="parTrans" cxnId="{BC45CE7E-ED21-4714-A59B-55640AB0F1D2}">
      <dgm:prSet/>
      <dgm:spPr/>
      <dgm:t>
        <a:bodyPr/>
        <a:lstStyle/>
        <a:p>
          <a:endParaRPr lang="en-GB"/>
        </a:p>
      </dgm:t>
    </dgm:pt>
    <dgm:pt modelId="{031534CD-AFB9-412D-8E80-CD1C0334FC9F}" type="sibTrans" cxnId="{BC45CE7E-ED21-4714-A59B-55640AB0F1D2}">
      <dgm:prSet/>
      <dgm:spPr/>
      <dgm:t>
        <a:bodyPr/>
        <a:lstStyle/>
        <a:p>
          <a:endParaRPr lang="en-GB"/>
        </a:p>
      </dgm:t>
    </dgm:pt>
    <dgm:pt modelId="{207E9B2E-1C7A-4048-8660-041CD5F034B3}">
      <dgm:prSet/>
      <dgm:spPr/>
      <dgm:t>
        <a:bodyPr/>
        <a:lstStyle/>
        <a:p>
          <a:r>
            <a:rPr lang="en-US" dirty="0" err="1"/>
            <a:t>Magnoliopsida</a:t>
          </a:r>
          <a:endParaRPr lang="en-GB" dirty="0"/>
        </a:p>
      </dgm:t>
    </dgm:pt>
    <dgm:pt modelId="{B5854319-BDD6-4EA4-9FCA-ECE06D0FB625}" type="parTrans" cxnId="{8D9A8050-113F-4D56-9708-249FB28691C8}">
      <dgm:prSet/>
      <dgm:spPr/>
      <dgm:t>
        <a:bodyPr/>
        <a:lstStyle/>
        <a:p>
          <a:endParaRPr lang="en-GB"/>
        </a:p>
      </dgm:t>
    </dgm:pt>
    <dgm:pt modelId="{FB1A78F2-05C7-4DA0-81B5-F0882E55CEB0}" type="sibTrans" cxnId="{8D9A8050-113F-4D56-9708-249FB28691C8}">
      <dgm:prSet/>
      <dgm:spPr/>
      <dgm:t>
        <a:bodyPr/>
        <a:lstStyle/>
        <a:p>
          <a:endParaRPr lang="en-GB"/>
        </a:p>
      </dgm:t>
    </dgm:pt>
    <dgm:pt modelId="{F72EB803-F1B7-4B89-875A-CCF793F5A221}">
      <dgm:prSet/>
      <dgm:spPr/>
      <dgm:t>
        <a:bodyPr/>
        <a:lstStyle/>
        <a:p>
          <a:r>
            <a:rPr lang="en-US" dirty="0" err="1"/>
            <a:t>Tracheophyta</a:t>
          </a:r>
          <a:endParaRPr lang="en-GB" dirty="0"/>
        </a:p>
      </dgm:t>
    </dgm:pt>
    <dgm:pt modelId="{88269EFD-8BDF-4292-9C4E-0404A0BE2181}" type="parTrans" cxnId="{A4A70FB6-281E-4817-A0C6-79E8CFA71F81}">
      <dgm:prSet/>
      <dgm:spPr/>
      <dgm:t>
        <a:bodyPr/>
        <a:lstStyle/>
        <a:p>
          <a:endParaRPr lang="en-GB"/>
        </a:p>
      </dgm:t>
    </dgm:pt>
    <dgm:pt modelId="{263E0CFF-FF1A-43BC-A4E3-E1EBF299E24F}" type="sibTrans" cxnId="{A4A70FB6-281E-4817-A0C6-79E8CFA71F81}">
      <dgm:prSet/>
      <dgm:spPr/>
      <dgm:t>
        <a:bodyPr/>
        <a:lstStyle/>
        <a:p>
          <a:endParaRPr lang="en-GB"/>
        </a:p>
      </dgm:t>
    </dgm:pt>
    <dgm:pt modelId="{FF3742A3-E747-488F-8E2C-D18029D826D3}">
      <dgm:prSet/>
      <dgm:spPr/>
      <dgm:t>
        <a:bodyPr/>
        <a:lstStyle/>
        <a:p>
          <a:r>
            <a:rPr lang="en-US" dirty="0" err="1"/>
            <a:t>Pleurotus</a:t>
          </a:r>
          <a:endParaRPr lang="en-GB" dirty="0"/>
        </a:p>
      </dgm:t>
    </dgm:pt>
    <dgm:pt modelId="{C1F24A92-4576-4D6A-8830-4A09C4771EBE}" type="parTrans" cxnId="{C152EAE8-4B26-4DE7-B721-A034E4EACB7B}">
      <dgm:prSet/>
      <dgm:spPr/>
      <dgm:t>
        <a:bodyPr/>
        <a:lstStyle/>
        <a:p>
          <a:endParaRPr lang="en-GB"/>
        </a:p>
      </dgm:t>
    </dgm:pt>
    <dgm:pt modelId="{EFEC4CD0-741D-40F6-BB83-7B63453A786F}" type="sibTrans" cxnId="{C152EAE8-4B26-4DE7-B721-A034E4EACB7B}">
      <dgm:prSet/>
      <dgm:spPr/>
      <dgm:t>
        <a:bodyPr/>
        <a:lstStyle/>
        <a:p>
          <a:endParaRPr lang="en-GB"/>
        </a:p>
      </dgm:t>
    </dgm:pt>
    <dgm:pt modelId="{3D97833A-2312-44C3-989D-68EF768599C5}">
      <dgm:prSet/>
      <dgm:spPr/>
      <dgm:t>
        <a:bodyPr/>
        <a:lstStyle/>
        <a:p>
          <a:r>
            <a:rPr lang="en-US" dirty="0" err="1"/>
            <a:t>Pleurotaceae</a:t>
          </a:r>
          <a:endParaRPr lang="en-GB" dirty="0"/>
        </a:p>
      </dgm:t>
    </dgm:pt>
    <dgm:pt modelId="{1FA531DF-0126-412E-879B-57274F40334D}" type="parTrans" cxnId="{0785E3F0-3AA2-44FD-A5E9-30E7445A795A}">
      <dgm:prSet/>
      <dgm:spPr/>
      <dgm:t>
        <a:bodyPr/>
        <a:lstStyle/>
        <a:p>
          <a:endParaRPr lang="en-GB"/>
        </a:p>
      </dgm:t>
    </dgm:pt>
    <dgm:pt modelId="{47702A8E-D8C7-4CFC-BB74-E4964923662C}" type="sibTrans" cxnId="{0785E3F0-3AA2-44FD-A5E9-30E7445A795A}">
      <dgm:prSet/>
      <dgm:spPr/>
      <dgm:t>
        <a:bodyPr/>
        <a:lstStyle/>
        <a:p>
          <a:endParaRPr lang="en-GB"/>
        </a:p>
      </dgm:t>
    </dgm:pt>
    <dgm:pt modelId="{3B2075C9-80E1-414D-B70A-CCF3CDD9BF36}">
      <dgm:prSet/>
      <dgm:spPr/>
      <dgm:t>
        <a:bodyPr/>
        <a:lstStyle/>
        <a:p>
          <a:r>
            <a:rPr lang="en-US" dirty="0"/>
            <a:t>Agaricales</a:t>
          </a:r>
          <a:endParaRPr lang="en-GB" dirty="0"/>
        </a:p>
      </dgm:t>
    </dgm:pt>
    <dgm:pt modelId="{53AFE2F4-34B3-4016-9484-9C0345CBA463}" type="parTrans" cxnId="{6CB740A0-6918-4CD6-9DC9-FAFAE5A5AE2F}">
      <dgm:prSet/>
      <dgm:spPr/>
      <dgm:t>
        <a:bodyPr/>
        <a:lstStyle/>
        <a:p>
          <a:endParaRPr lang="en-GB"/>
        </a:p>
      </dgm:t>
    </dgm:pt>
    <dgm:pt modelId="{D053D379-D8C5-437C-8662-7517A8190269}" type="sibTrans" cxnId="{6CB740A0-6918-4CD6-9DC9-FAFAE5A5AE2F}">
      <dgm:prSet/>
      <dgm:spPr/>
      <dgm:t>
        <a:bodyPr/>
        <a:lstStyle/>
        <a:p>
          <a:endParaRPr lang="en-GB"/>
        </a:p>
      </dgm:t>
    </dgm:pt>
    <dgm:pt modelId="{D795ABAD-8B96-4EAE-9ED9-2960C4AC1E9A}">
      <dgm:prSet/>
      <dgm:spPr/>
      <dgm:t>
        <a:bodyPr/>
        <a:lstStyle/>
        <a:p>
          <a:r>
            <a:rPr lang="en-US" dirty="0"/>
            <a:t>Agaricomycetes</a:t>
          </a:r>
          <a:endParaRPr lang="en-GB" dirty="0"/>
        </a:p>
      </dgm:t>
    </dgm:pt>
    <dgm:pt modelId="{784CCC8E-D6C8-4496-8776-0ACF5BAA01D2}" type="parTrans" cxnId="{6D33D110-49E9-429B-9987-D82BE8CC289F}">
      <dgm:prSet/>
      <dgm:spPr/>
      <dgm:t>
        <a:bodyPr/>
        <a:lstStyle/>
        <a:p>
          <a:endParaRPr lang="en-GB"/>
        </a:p>
      </dgm:t>
    </dgm:pt>
    <dgm:pt modelId="{27EC28B1-F995-4BFA-B724-515B01091F97}" type="sibTrans" cxnId="{6D33D110-49E9-429B-9987-D82BE8CC289F}">
      <dgm:prSet/>
      <dgm:spPr/>
      <dgm:t>
        <a:bodyPr/>
        <a:lstStyle/>
        <a:p>
          <a:endParaRPr lang="en-GB"/>
        </a:p>
      </dgm:t>
    </dgm:pt>
    <dgm:pt modelId="{01F715C1-0E3C-48B5-837B-C23860E391CF}">
      <dgm:prSet/>
      <dgm:spPr/>
      <dgm:t>
        <a:bodyPr/>
        <a:lstStyle/>
        <a:p>
          <a:r>
            <a:rPr lang="en-US" dirty="0"/>
            <a:t>Basidiomycetes</a:t>
          </a:r>
          <a:endParaRPr lang="en-GB" dirty="0"/>
        </a:p>
      </dgm:t>
    </dgm:pt>
    <dgm:pt modelId="{547A1286-D30D-4160-AFCB-475F28D3355D}" type="parTrans" cxnId="{69890648-5AB1-4164-9234-2655E712EA26}">
      <dgm:prSet/>
      <dgm:spPr/>
      <dgm:t>
        <a:bodyPr/>
        <a:lstStyle/>
        <a:p>
          <a:endParaRPr lang="en-GB"/>
        </a:p>
      </dgm:t>
    </dgm:pt>
    <dgm:pt modelId="{48651D38-AED3-411D-807A-85C9AA3DB910}" type="sibTrans" cxnId="{69890648-5AB1-4164-9234-2655E712EA26}">
      <dgm:prSet/>
      <dgm:spPr/>
      <dgm:t>
        <a:bodyPr/>
        <a:lstStyle/>
        <a:p>
          <a:endParaRPr lang="en-GB"/>
        </a:p>
      </dgm:t>
    </dgm:pt>
    <dgm:pt modelId="{825DA6D6-318A-46F7-BD25-AC33D7633118}">
      <dgm:prSet/>
      <dgm:spPr/>
      <dgm:t>
        <a:bodyPr/>
        <a:lstStyle/>
        <a:p>
          <a:endParaRPr lang="en-GB"/>
        </a:p>
      </dgm:t>
    </dgm:pt>
    <dgm:pt modelId="{56728220-7ABB-4A53-AFE1-85D3BFC48CBC}" type="parTrans" cxnId="{862F597D-D5A7-4350-AF1D-093F4066D25D}">
      <dgm:prSet/>
      <dgm:spPr/>
      <dgm:t>
        <a:bodyPr/>
        <a:lstStyle/>
        <a:p>
          <a:endParaRPr lang="en-GB"/>
        </a:p>
      </dgm:t>
    </dgm:pt>
    <dgm:pt modelId="{4F01CBB8-E8E2-41AB-8259-125F94B99F66}" type="sibTrans" cxnId="{862F597D-D5A7-4350-AF1D-093F4066D25D}">
      <dgm:prSet/>
      <dgm:spPr/>
      <dgm:t>
        <a:bodyPr/>
        <a:lstStyle/>
        <a:p>
          <a:endParaRPr lang="en-GB"/>
        </a:p>
      </dgm:t>
    </dgm:pt>
    <dgm:pt modelId="{EC957EC2-E2AB-4575-8341-D04208A8DBE4}">
      <dgm:prSet/>
      <dgm:spPr/>
      <dgm:t>
        <a:bodyPr/>
        <a:lstStyle/>
        <a:p>
          <a:r>
            <a:rPr lang="en-US" dirty="0"/>
            <a:t>Order</a:t>
          </a:r>
          <a:endParaRPr lang="en-GB" dirty="0"/>
        </a:p>
      </dgm:t>
    </dgm:pt>
    <dgm:pt modelId="{F8B86D51-7412-4D7C-94A8-6C6FA5A54B40}" type="parTrans" cxnId="{E92AE61B-7B56-4266-AA70-890AE837EC25}">
      <dgm:prSet/>
      <dgm:spPr/>
      <dgm:t>
        <a:bodyPr/>
        <a:lstStyle/>
        <a:p>
          <a:endParaRPr lang="en-GB"/>
        </a:p>
      </dgm:t>
    </dgm:pt>
    <dgm:pt modelId="{CC923559-BCDF-45E6-BF37-546DD19459A5}" type="sibTrans" cxnId="{E92AE61B-7B56-4266-AA70-890AE837EC25}">
      <dgm:prSet/>
      <dgm:spPr/>
      <dgm:t>
        <a:bodyPr/>
        <a:lstStyle/>
        <a:p>
          <a:endParaRPr lang="en-GB"/>
        </a:p>
      </dgm:t>
    </dgm:pt>
    <dgm:pt modelId="{F8BC5EA7-696E-4271-9CB8-D60617C84E2A}">
      <dgm:prSet/>
      <dgm:spPr/>
      <dgm:t>
        <a:bodyPr/>
        <a:lstStyle/>
        <a:p>
          <a:r>
            <a:rPr lang="en-US" dirty="0"/>
            <a:t>Family</a:t>
          </a:r>
          <a:endParaRPr lang="en-GB" dirty="0"/>
        </a:p>
      </dgm:t>
    </dgm:pt>
    <dgm:pt modelId="{F70BE9D4-2891-496D-939A-93DB149703D3}" type="parTrans" cxnId="{23713E22-A626-4A5F-9850-A62266397AE3}">
      <dgm:prSet/>
      <dgm:spPr/>
      <dgm:t>
        <a:bodyPr/>
        <a:lstStyle/>
        <a:p>
          <a:endParaRPr lang="en-GB"/>
        </a:p>
      </dgm:t>
    </dgm:pt>
    <dgm:pt modelId="{C96DBDED-DA09-4375-8F7D-0EC177EC4699}" type="sibTrans" cxnId="{23713E22-A626-4A5F-9850-A62266397AE3}">
      <dgm:prSet/>
      <dgm:spPr/>
      <dgm:t>
        <a:bodyPr/>
        <a:lstStyle/>
        <a:p>
          <a:endParaRPr lang="en-GB"/>
        </a:p>
      </dgm:t>
    </dgm:pt>
    <dgm:pt modelId="{83BF579B-6DB1-4D8D-B307-07BBDDFD6164}">
      <dgm:prSet/>
      <dgm:spPr/>
      <dgm:t>
        <a:bodyPr/>
        <a:lstStyle/>
        <a:p>
          <a:r>
            <a:rPr lang="en-US" dirty="0"/>
            <a:t>Genus</a:t>
          </a:r>
          <a:endParaRPr lang="en-GB" dirty="0"/>
        </a:p>
      </dgm:t>
    </dgm:pt>
    <dgm:pt modelId="{03C6617D-FC3A-4B3D-B345-32207411663E}" type="parTrans" cxnId="{01463130-22B8-4A31-A6CE-47FA0B8A3F68}">
      <dgm:prSet/>
      <dgm:spPr/>
      <dgm:t>
        <a:bodyPr/>
        <a:lstStyle/>
        <a:p>
          <a:endParaRPr lang="en-GB"/>
        </a:p>
      </dgm:t>
    </dgm:pt>
    <dgm:pt modelId="{0146C180-D3F0-4D85-AF52-D8510EF29597}" type="sibTrans" cxnId="{01463130-22B8-4A31-A6CE-47FA0B8A3F68}">
      <dgm:prSet/>
      <dgm:spPr/>
      <dgm:t>
        <a:bodyPr/>
        <a:lstStyle/>
        <a:p>
          <a:endParaRPr lang="en-GB"/>
        </a:p>
      </dgm:t>
    </dgm:pt>
    <dgm:pt modelId="{90CD9463-929D-4955-8BF4-689AA1D6B618}">
      <dgm:prSet/>
      <dgm:spPr/>
      <dgm:t>
        <a:bodyPr/>
        <a:lstStyle/>
        <a:p>
          <a:r>
            <a:rPr lang="en-US" dirty="0"/>
            <a:t>Species</a:t>
          </a:r>
          <a:endParaRPr lang="en-GB" dirty="0"/>
        </a:p>
      </dgm:t>
    </dgm:pt>
    <dgm:pt modelId="{13AA540D-3865-4D8C-A8CD-FABFF0109A77}" type="parTrans" cxnId="{D07F938D-7EA2-4305-AE4C-7E5A62001063}">
      <dgm:prSet/>
      <dgm:spPr/>
      <dgm:t>
        <a:bodyPr/>
        <a:lstStyle/>
        <a:p>
          <a:endParaRPr lang="en-GB"/>
        </a:p>
      </dgm:t>
    </dgm:pt>
    <dgm:pt modelId="{9EA07C97-71E2-466C-ADD5-F5E5227A79F6}" type="sibTrans" cxnId="{D07F938D-7EA2-4305-AE4C-7E5A62001063}">
      <dgm:prSet/>
      <dgm:spPr/>
      <dgm:t>
        <a:bodyPr/>
        <a:lstStyle/>
        <a:p>
          <a:endParaRPr lang="en-GB"/>
        </a:p>
      </dgm:t>
    </dgm:pt>
    <dgm:pt modelId="{D0093DB0-B65B-49E1-B996-09F5A2DBCE9F}" type="pres">
      <dgm:prSet presAssocID="{0E5E886F-B8E2-4F34-8812-AEE4833D32D9}" presName="mainComposite" presStyleCnt="0">
        <dgm:presLayoutVars>
          <dgm:chPref val="1"/>
          <dgm:dir/>
          <dgm:animOne val="branch"/>
          <dgm:animLvl val="lvl"/>
          <dgm:resizeHandles val="exact"/>
        </dgm:presLayoutVars>
      </dgm:prSet>
      <dgm:spPr/>
    </dgm:pt>
    <dgm:pt modelId="{BCB211C2-DBC6-40B0-9BEF-3027AA430C62}" type="pres">
      <dgm:prSet presAssocID="{0E5E886F-B8E2-4F34-8812-AEE4833D32D9}" presName="hierFlow" presStyleCnt="0"/>
      <dgm:spPr/>
    </dgm:pt>
    <dgm:pt modelId="{F9C2757C-7623-45EF-B019-FD14DE6697CC}" type="pres">
      <dgm:prSet presAssocID="{0E5E886F-B8E2-4F34-8812-AEE4833D32D9}" presName="firstBuf" presStyleCnt="0"/>
      <dgm:spPr/>
    </dgm:pt>
    <dgm:pt modelId="{D5498660-F43B-43C1-B3BB-98A8173A1D23}" type="pres">
      <dgm:prSet presAssocID="{0E5E886F-B8E2-4F34-8812-AEE4833D32D9}" presName="hierChild1" presStyleCnt="0">
        <dgm:presLayoutVars>
          <dgm:chPref val="1"/>
          <dgm:animOne val="branch"/>
          <dgm:animLvl val="lvl"/>
        </dgm:presLayoutVars>
      </dgm:prSet>
      <dgm:spPr/>
    </dgm:pt>
    <dgm:pt modelId="{D93A05D5-6E81-46B3-82C4-8EBBAEDCAB96}" type="pres">
      <dgm:prSet presAssocID="{37B18E98-4DFA-4283-B56B-F20104F3A8CF}" presName="Name17" presStyleCnt="0"/>
      <dgm:spPr/>
    </dgm:pt>
    <dgm:pt modelId="{6B874217-7870-4147-96EE-60345FEFF2B7}" type="pres">
      <dgm:prSet presAssocID="{37B18E98-4DFA-4283-B56B-F20104F3A8CF}" presName="level1Shape" presStyleLbl="node0" presStyleIdx="0" presStyleCnt="1">
        <dgm:presLayoutVars>
          <dgm:chPref val="3"/>
        </dgm:presLayoutVars>
      </dgm:prSet>
      <dgm:spPr/>
    </dgm:pt>
    <dgm:pt modelId="{0880ECC7-44C2-4D19-B865-10565E4009B2}" type="pres">
      <dgm:prSet presAssocID="{37B18E98-4DFA-4283-B56B-F20104F3A8CF}" presName="hierChild2" presStyleCnt="0"/>
      <dgm:spPr/>
    </dgm:pt>
    <dgm:pt modelId="{F4FDD286-BBE5-41A6-9F51-88467A9016A1}" type="pres">
      <dgm:prSet presAssocID="{91E298AD-CBD8-46E9-9A09-58E82CB8E9DE}" presName="Name25" presStyleLbl="parChTrans1D2" presStyleIdx="0" presStyleCnt="3"/>
      <dgm:spPr/>
    </dgm:pt>
    <dgm:pt modelId="{5BA52F04-703B-44D6-A335-FE141FD94CD3}" type="pres">
      <dgm:prSet presAssocID="{91E298AD-CBD8-46E9-9A09-58E82CB8E9DE}" presName="connTx" presStyleLbl="parChTrans1D2" presStyleIdx="0" presStyleCnt="3"/>
      <dgm:spPr/>
    </dgm:pt>
    <dgm:pt modelId="{BE0A6989-42FD-4890-85D9-C6A62AF5536F}" type="pres">
      <dgm:prSet presAssocID="{AC2A8F31-705F-46F2-8127-4739EDF9B5B7}" presName="Name30" presStyleCnt="0"/>
      <dgm:spPr/>
    </dgm:pt>
    <dgm:pt modelId="{1CB16DB9-FC06-4809-91DE-F86A86DAB828}" type="pres">
      <dgm:prSet presAssocID="{AC2A8F31-705F-46F2-8127-4739EDF9B5B7}" presName="level2Shape" presStyleLbl="node2" presStyleIdx="0" presStyleCnt="3"/>
      <dgm:spPr/>
    </dgm:pt>
    <dgm:pt modelId="{844DF5E1-792B-48FF-BB96-C9EBB99CFFB5}" type="pres">
      <dgm:prSet presAssocID="{AC2A8F31-705F-46F2-8127-4739EDF9B5B7}" presName="hierChild3" presStyleCnt="0"/>
      <dgm:spPr/>
    </dgm:pt>
    <dgm:pt modelId="{775D6EE0-7A10-447F-992F-70DF269A983B}" type="pres">
      <dgm:prSet presAssocID="{79828A04-57E2-487A-98FF-070BEE9DBFBF}" presName="Name25" presStyleLbl="parChTrans1D3" presStyleIdx="0" presStyleCnt="10"/>
      <dgm:spPr/>
    </dgm:pt>
    <dgm:pt modelId="{0B7FF834-CBFD-4BF9-B9AD-4FF88C5C7367}" type="pres">
      <dgm:prSet presAssocID="{79828A04-57E2-487A-98FF-070BEE9DBFBF}" presName="connTx" presStyleLbl="parChTrans1D3" presStyleIdx="0" presStyleCnt="10"/>
      <dgm:spPr/>
    </dgm:pt>
    <dgm:pt modelId="{CA78C3E0-E1B8-4AC3-9504-DB3AAD00757C}" type="pres">
      <dgm:prSet presAssocID="{B3D3893F-BD36-4EAB-9AEA-1D4FF14B6A57}" presName="Name30" presStyleCnt="0"/>
      <dgm:spPr/>
    </dgm:pt>
    <dgm:pt modelId="{5E24BA09-6EA1-4502-A67B-FDCD7AEDE90B}" type="pres">
      <dgm:prSet presAssocID="{B3D3893F-BD36-4EAB-9AEA-1D4FF14B6A57}" presName="level2Shape" presStyleLbl="node3" presStyleIdx="0" presStyleCnt="10"/>
      <dgm:spPr/>
    </dgm:pt>
    <dgm:pt modelId="{D6F4C6FB-662E-4C64-AECF-D0F2F4A9268B}" type="pres">
      <dgm:prSet presAssocID="{B3D3893F-BD36-4EAB-9AEA-1D4FF14B6A57}" presName="hierChild3" presStyleCnt="0"/>
      <dgm:spPr/>
    </dgm:pt>
    <dgm:pt modelId="{DC4460D9-404B-4F88-875D-D4D7AFE88388}" type="pres">
      <dgm:prSet presAssocID="{77C2FA9F-97F5-4091-ABCA-65036AE3EE8D}" presName="Name25" presStyleLbl="parChTrans1D4" presStyleIdx="0" presStyleCnt="50"/>
      <dgm:spPr/>
    </dgm:pt>
    <dgm:pt modelId="{62808EE7-663C-4407-B3F9-2BF5CEAB0F09}" type="pres">
      <dgm:prSet presAssocID="{77C2FA9F-97F5-4091-ABCA-65036AE3EE8D}" presName="connTx" presStyleLbl="parChTrans1D4" presStyleIdx="0" presStyleCnt="50"/>
      <dgm:spPr/>
    </dgm:pt>
    <dgm:pt modelId="{2EA69C9B-CDB2-47B9-85F2-DD1F1D64C92F}" type="pres">
      <dgm:prSet presAssocID="{4855DCEB-A436-4DC8-BB03-CA6D571F5F69}" presName="Name30" presStyleCnt="0"/>
      <dgm:spPr/>
    </dgm:pt>
    <dgm:pt modelId="{9ACD3A0B-CC26-4674-B49A-7BF23169E25E}" type="pres">
      <dgm:prSet presAssocID="{4855DCEB-A436-4DC8-BB03-CA6D571F5F69}" presName="level2Shape" presStyleLbl="node4" presStyleIdx="0" presStyleCnt="50"/>
      <dgm:spPr/>
    </dgm:pt>
    <dgm:pt modelId="{64067804-1218-4389-A608-7052B16C9551}" type="pres">
      <dgm:prSet presAssocID="{4855DCEB-A436-4DC8-BB03-CA6D571F5F69}" presName="hierChild3" presStyleCnt="0"/>
      <dgm:spPr/>
    </dgm:pt>
    <dgm:pt modelId="{6BD712B0-E010-4950-84C7-19F98A80A8EA}" type="pres">
      <dgm:prSet presAssocID="{EC20F35B-3339-4FDE-991E-ECDAFB46F46A}" presName="Name25" presStyleLbl="parChTrans1D4" presStyleIdx="1" presStyleCnt="50"/>
      <dgm:spPr/>
    </dgm:pt>
    <dgm:pt modelId="{CEA0E97C-29FE-4280-8D7F-B3F66FB941BD}" type="pres">
      <dgm:prSet presAssocID="{EC20F35B-3339-4FDE-991E-ECDAFB46F46A}" presName="connTx" presStyleLbl="parChTrans1D4" presStyleIdx="1" presStyleCnt="50"/>
      <dgm:spPr/>
    </dgm:pt>
    <dgm:pt modelId="{75BC8BCE-15DD-471D-9AE0-84932DC9038E}" type="pres">
      <dgm:prSet presAssocID="{E79E1FE3-E918-47CF-A9C5-4740F0A72B0E}" presName="Name30" presStyleCnt="0"/>
      <dgm:spPr/>
    </dgm:pt>
    <dgm:pt modelId="{BDCBF555-1F78-4D4B-8D8F-AC9258B1B49D}" type="pres">
      <dgm:prSet presAssocID="{E79E1FE3-E918-47CF-A9C5-4740F0A72B0E}" presName="level2Shape" presStyleLbl="node4" presStyleIdx="1" presStyleCnt="50"/>
      <dgm:spPr/>
    </dgm:pt>
    <dgm:pt modelId="{9297283A-AC79-4AD8-B3D8-1F0766EA9D68}" type="pres">
      <dgm:prSet presAssocID="{E79E1FE3-E918-47CF-A9C5-4740F0A72B0E}" presName="hierChild3" presStyleCnt="0"/>
      <dgm:spPr/>
    </dgm:pt>
    <dgm:pt modelId="{C341E3BC-C8F4-4B4E-B53D-E28F88CB0CE2}" type="pres">
      <dgm:prSet presAssocID="{A862F4D0-0FB0-4513-8172-57C70971A960}" presName="Name25" presStyleLbl="parChTrans1D4" presStyleIdx="2" presStyleCnt="50"/>
      <dgm:spPr/>
    </dgm:pt>
    <dgm:pt modelId="{C3D6E6EE-A07F-4685-8C56-2390FA677668}" type="pres">
      <dgm:prSet presAssocID="{A862F4D0-0FB0-4513-8172-57C70971A960}" presName="connTx" presStyleLbl="parChTrans1D4" presStyleIdx="2" presStyleCnt="50"/>
      <dgm:spPr/>
    </dgm:pt>
    <dgm:pt modelId="{ED91F13A-6BEB-41DF-B98E-5B75D49AC6A2}" type="pres">
      <dgm:prSet presAssocID="{8171FC7C-4A99-4792-B757-8471BEAFD5DD}" presName="Name30" presStyleCnt="0"/>
      <dgm:spPr/>
    </dgm:pt>
    <dgm:pt modelId="{3B6B184A-9C92-4ECF-BFAD-C29CDC995AED}" type="pres">
      <dgm:prSet presAssocID="{8171FC7C-4A99-4792-B757-8471BEAFD5DD}" presName="level2Shape" presStyleLbl="node4" presStyleIdx="2" presStyleCnt="50"/>
      <dgm:spPr/>
    </dgm:pt>
    <dgm:pt modelId="{B98DB542-6A34-436B-BE12-45B3062ECDD8}" type="pres">
      <dgm:prSet presAssocID="{8171FC7C-4A99-4792-B757-8471BEAFD5DD}" presName="hierChild3" presStyleCnt="0"/>
      <dgm:spPr/>
    </dgm:pt>
    <dgm:pt modelId="{1A7F6A37-5A2D-45C1-8479-702C3FF44079}" type="pres">
      <dgm:prSet presAssocID="{856B5078-7878-44AD-8F4F-C75B3ECAF402}" presName="Name25" presStyleLbl="parChTrans1D4" presStyleIdx="3" presStyleCnt="50"/>
      <dgm:spPr/>
    </dgm:pt>
    <dgm:pt modelId="{6D37C631-B985-49A6-AFCC-56E8055B1186}" type="pres">
      <dgm:prSet presAssocID="{856B5078-7878-44AD-8F4F-C75B3ECAF402}" presName="connTx" presStyleLbl="parChTrans1D4" presStyleIdx="3" presStyleCnt="50"/>
      <dgm:spPr/>
    </dgm:pt>
    <dgm:pt modelId="{FF988C84-08DB-40B4-BF99-016AAF8ADEA1}" type="pres">
      <dgm:prSet presAssocID="{027187E5-81A2-447E-9203-B60902B83028}" presName="Name30" presStyleCnt="0"/>
      <dgm:spPr/>
    </dgm:pt>
    <dgm:pt modelId="{472859CA-FDE8-4E5A-8AC7-408739FA8606}" type="pres">
      <dgm:prSet presAssocID="{027187E5-81A2-447E-9203-B60902B83028}" presName="level2Shape" presStyleLbl="node4" presStyleIdx="3" presStyleCnt="50"/>
      <dgm:spPr/>
    </dgm:pt>
    <dgm:pt modelId="{011D8EDB-EC9C-4551-AA0E-C10B0D325F88}" type="pres">
      <dgm:prSet presAssocID="{027187E5-81A2-447E-9203-B60902B83028}" presName="hierChild3" presStyleCnt="0"/>
      <dgm:spPr/>
    </dgm:pt>
    <dgm:pt modelId="{B75946AD-A56F-4BE9-9BBF-C01EE3C4B70E}" type="pres">
      <dgm:prSet presAssocID="{EEF48468-DEBB-400A-9D14-9D3ED5E291EB}" presName="Name25" presStyleLbl="parChTrans1D4" presStyleIdx="4" presStyleCnt="50"/>
      <dgm:spPr/>
    </dgm:pt>
    <dgm:pt modelId="{E3EF63B7-AC34-4927-A842-1820C953B447}" type="pres">
      <dgm:prSet presAssocID="{EEF48468-DEBB-400A-9D14-9D3ED5E291EB}" presName="connTx" presStyleLbl="parChTrans1D4" presStyleIdx="4" presStyleCnt="50"/>
      <dgm:spPr/>
    </dgm:pt>
    <dgm:pt modelId="{14E3D76D-36BA-4D7D-BF25-5795DD6CA1F2}" type="pres">
      <dgm:prSet presAssocID="{BA4C2A4C-895D-436D-984D-4FD92AC7BF57}" presName="Name30" presStyleCnt="0"/>
      <dgm:spPr/>
    </dgm:pt>
    <dgm:pt modelId="{013B12EB-702F-4817-BACC-D32048028A61}" type="pres">
      <dgm:prSet presAssocID="{BA4C2A4C-895D-436D-984D-4FD92AC7BF57}" presName="level2Shape" presStyleLbl="node4" presStyleIdx="4" presStyleCnt="50"/>
      <dgm:spPr/>
    </dgm:pt>
    <dgm:pt modelId="{B322A1E8-FA37-48B0-82E7-12278C6ECAE8}" type="pres">
      <dgm:prSet presAssocID="{BA4C2A4C-895D-436D-984D-4FD92AC7BF57}" presName="hierChild3" presStyleCnt="0"/>
      <dgm:spPr/>
    </dgm:pt>
    <dgm:pt modelId="{00F34A02-3532-4653-B9F1-B03094F0ADFD}" type="pres">
      <dgm:prSet presAssocID="{D8FBC9FA-6C0F-4EAE-B95C-D3CA15FADB7C}" presName="Name25" presStyleLbl="parChTrans1D3" presStyleIdx="1" presStyleCnt="10"/>
      <dgm:spPr/>
    </dgm:pt>
    <dgm:pt modelId="{230702F0-FEEB-451D-B258-3C655A30A891}" type="pres">
      <dgm:prSet presAssocID="{D8FBC9FA-6C0F-4EAE-B95C-D3CA15FADB7C}" presName="connTx" presStyleLbl="parChTrans1D3" presStyleIdx="1" presStyleCnt="10"/>
      <dgm:spPr/>
    </dgm:pt>
    <dgm:pt modelId="{ECF3B53A-E95B-4F4F-81E9-E325C7B317B5}" type="pres">
      <dgm:prSet presAssocID="{2A0EB597-6D4A-48C6-B124-6A1A003B7D87}" presName="Name30" presStyleCnt="0"/>
      <dgm:spPr/>
    </dgm:pt>
    <dgm:pt modelId="{7F7D972D-D747-4DCB-B193-43F69EC622C0}" type="pres">
      <dgm:prSet presAssocID="{2A0EB597-6D4A-48C6-B124-6A1A003B7D87}" presName="level2Shape" presStyleLbl="node3" presStyleIdx="1" presStyleCnt="10"/>
      <dgm:spPr/>
    </dgm:pt>
    <dgm:pt modelId="{7EEE45AE-91E8-491C-B627-17EF7E5CF3DC}" type="pres">
      <dgm:prSet presAssocID="{2A0EB597-6D4A-48C6-B124-6A1A003B7D87}" presName="hierChild3" presStyleCnt="0"/>
      <dgm:spPr/>
    </dgm:pt>
    <dgm:pt modelId="{19C1DC83-F595-4E1A-846C-CCD0472BDB71}" type="pres">
      <dgm:prSet presAssocID="{A28E1CAF-12E1-4333-A68A-866FCE93356E}" presName="Name25" presStyleLbl="parChTrans1D4" presStyleIdx="5" presStyleCnt="50"/>
      <dgm:spPr/>
    </dgm:pt>
    <dgm:pt modelId="{96D2A3EE-0C6F-4F69-A79D-B4A73573A99A}" type="pres">
      <dgm:prSet presAssocID="{A28E1CAF-12E1-4333-A68A-866FCE93356E}" presName="connTx" presStyleLbl="parChTrans1D4" presStyleIdx="5" presStyleCnt="50"/>
      <dgm:spPr/>
    </dgm:pt>
    <dgm:pt modelId="{61BF1A33-47B6-4BBD-BA37-A37CB058B84A}" type="pres">
      <dgm:prSet presAssocID="{D652C690-8793-46AC-9247-161D79982A49}" presName="Name30" presStyleCnt="0"/>
      <dgm:spPr/>
    </dgm:pt>
    <dgm:pt modelId="{C5724D8A-69BB-4085-8EE2-DD24A80E84CD}" type="pres">
      <dgm:prSet presAssocID="{D652C690-8793-46AC-9247-161D79982A49}" presName="level2Shape" presStyleLbl="node4" presStyleIdx="5" presStyleCnt="50"/>
      <dgm:spPr/>
    </dgm:pt>
    <dgm:pt modelId="{3BA5FAA2-99AA-44E9-9D58-B9EE7E3BE082}" type="pres">
      <dgm:prSet presAssocID="{D652C690-8793-46AC-9247-161D79982A49}" presName="hierChild3" presStyleCnt="0"/>
      <dgm:spPr/>
    </dgm:pt>
    <dgm:pt modelId="{3AB8C9AA-7A0D-460C-82EE-E1FF8A7E66AB}" type="pres">
      <dgm:prSet presAssocID="{B5C815E9-7C27-4F80-86FA-AD2DC983275D}" presName="Name25" presStyleLbl="parChTrans1D4" presStyleIdx="6" presStyleCnt="50"/>
      <dgm:spPr/>
    </dgm:pt>
    <dgm:pt modelId="{BEC5EB06-BE59-4F8E-953B-A77685459FF6}" type="pres">
      <dgm:prSet presAssocID="{B5C815E9-7C27-4F80-86FA-AD2DC983275D}" presName="connTx" presStyleLbl="parChTrans1D4" presStyleIdx="6" presStyleCnt="50"/>
      <dgm:spPr/>
    </dgm:pt>
    <dgm:pt modelId="{B102F047-D098-4642-99CF-0FC4408582FB}" type="pres">
      <dgm:prSet presAssocID="{6BB8C579-9650-426C-BA99-C49BDA2FCA2B}" presName="Name30" presStyleCnt="0"/>
      <dgm:spPr/>
    </dgm:pt>
    <dgm:pt modelId="{A50F3775-982F-4C28-B9A7-936D2E51A3B9}" type="pres">
      <dgm:prSet presAssocID="{6BB8C579-9650-426C-BA99-C49BDA2FCA2B}" presName="level2Shape" presStyleLbl="node4" presStyleIdx="6" presStyleCnt="50"/>
      <dgm:spPr/>
    </dgm:pt>
    <dgm:pt modelId="{045AF61A-8394-4C6E-BD2C-4C13021DBAF0}" type="pres">
      <dgm:prSet presAssocID="{6BB8C579-9650-426C-BA99-C49BDA2FCA2B}" presName="hierChild3" presStyleCnt="0"/>
      <dgm:spPr/>
    </dgm:pt>
    <dgm:pt modelId="{2BA7C2FB-7C4B-4EEF-8E4B-25C905AED186}" type="pres">
      <dgm:prSet presAssocID="{76F667CD-5533-4D52-B2E5-18156ED68FA2}" presName="Name25" presStyleLbl="parChTrans1D4" presStyleIdx="7" presStyleCnt="50"/>
      <dgm:spPr/>
    </dgm:pt>
    <dgm:pt modelId="{5A430E9C-D9EA-4920-A9EA-27AAA7B93B72}" type="pres">
      <dgm:prSet presAssocID="{76F667CD-5533-4D52-B2E5-18156ED68FA2}" presName="connTx" presStyleLbl="parChTrans1D4" presStyleIdx="7" presStyleCnt="50"/>
      <dgm:spPr/>
    </dgm:pt>
    <dgm:pt modelId="{CF558FA8-8377-4EDE-B3A7-ACFD295609CB}" type="pres">
      <dgm:prSet presAssocID="{183BB09B-5634-4559-BC7C-3DF1C820D697}" presName="Name30" presStyleCnt="0"/>
      <dgm:spPr/>
    </dgm:pt>
    <dgm:pt modelId="{0A59CAB3-A910-4A2A-B557-99D68E1D2B15}" type="pres">
      <dgm:prSet presAssocID="{183BB09B-5634-4559-BC7C-3DF1C820D697}" presName="level2Shape" presStyleLbl="node4" presStyleIdx="7" presStyleCnt="50"/>
      <dgm:spPr/>
    </dgm:pt>
    <dgm:pt modelId="{4482DC63-4ABE-43B2-AD9D-853045B64AC1}" type="pres">
      <dgm:prSet presAssocID="{183BB09B-5634-4559-BC7C-3DF1C820D697}" presName="hierChild3" presStyleCnt="0"/>
      <dgm:spPr/>
    </dgm:pt>
    <dgm:pt modelId="{1042ECA9-8766-4B20-8062-554969FE8279}" type="pres">
      <dgm:prSet presAssocID="{D5C80490-9E8A-48A5-83C6-F28A2388C6A7}" presName="Name25" presStyleLbl="parChTrans1D4" presStyleIdx="8" presStyleCnt="50"/>
      <dgm:spPr/>
    </dgm:pt>
    <dgm:pt modelId="{6C477C69-FD45-4024-9144-C00441CEF310}" type="pres">
      <dgm:prSet presAssocID="{D5C80490-9E8A-48A5-83C6-F28A2388C6A7}" presName="connTx" presStyleLbl="parChTrans1D4" presStyleIdx="8" presStyleCnt="50"/>
      <dgm:spPr/>
    </dgm:pt>
    <dgm:pt modelId="{E10A2470-BBA9-4560-9B1C-ACB6EBEB0499}" type="pres">
      <dgm:prSet presAssocID="{F3FCDFB2-57C5-4856-B507-D73E5E7451FC}" presName="Name30" presStyleCnt="0"/>
      <dgm:spPr/>
    </dgm:pt>
    <dgm:pt modelId="{7A27463E-2212-491A-AECF-B548285B2B31}" type="pres">
      <dgm:prSet presAssocID="{F3FCDFB2-57C5-4856-B507-D73E5E7451FC}" presName="level2Shape" presStyleLbl="node4" presStyleIdx="8" presStyleCnt="50"/>
      <dgm:spPr/>
    </dgm:pt>
    <dgm:pt modelId="{9D68A9C2-7038-4E27-89E9-4566C837FC90}" type="pres">
      <dgm:prSet presAssocID="{F3FCDFB2-57C5-4856-B507-D73E5E7451FC}" presName="hierChild3" presStyleCnt="0"/>
      <dgm:spPr/>
    </dgm:pt>
    <dgm:pt modelId="{60AD046D-5568-47FA-92BA-9FFFDF332BBB}" type="pres">
      <dgm:prSet presAssocID="{2E49C8EE-4C34-46C2-AF08-136718CFBE2A}" presName="Name25" presStyleLbl="parChTrans1D4" presStyleIdx="9" presStyleCnt="50"/>
      <dgm:spPr/>
    </dgm:pt>
    <dgm:pt modelId="{5841C79C-6EF4-4908-8E0B-01CDB2D76894}" type="pres">
      <dgm:prSet presAssocID="{2E49C8EE-4C34-46C2-AF08-136718CFBE2A}" presName="connTx" presStyleLbl="parChTrans1D4" presStyleIdx="9" presStyleCnt="50"/>
      <dgm:spPr/>
    </dgm:pt>
    <dgm:pt modelId="{540EF743-2A81-412A-9ACE-BDE77D862A4B}" type="pres">
      <dgm:prSet presAssocID="{F493079D-2164-4A24-8186-1B345C692284}" presName="Name30" presStyleCnt="0"/>
      <dgm:spPr/>
    </dgm:pt>
    <dgm:pt modelId="{B93278A7-4EBB-46D9-9BAB-B1C2DA8771D5}" type="pres">
      <dgm:prSet presAssocID="{F493079D-2164-4A24-8186-1B345C692284}" presName="level2Shape" presStyleLbl="node4" presStyleIdx="9" presStyleCnt="50" custLinFactNeighborX="-3924"/>
      <dgm:spPr/>
    </dgm:pt>
    <dgm:pt modelId="{92162F18-D254-462F-8C79-63593CE67EAA}" type="pres">
      <dgm:prSet presAssocID="{F493079D-2164-4A24-8186-1B345C692284}" presName="hierChild3" presStyleCnt="0"/>
      <dgm:spPr/>
    </dgm:pt>
    <dgm:pt modelId="{153429DD-ECEC-4B3B-8E82-8AEA903E6249}" type="pres">
      <dgm:prSet presAssocID="{FF0177B8-AFC3-4792-AF49-95E007CC2A9E}" presName="Name25" presStyleLbl="parChTrans1D3" presStyleIdx="2" presStyleCnt="10"/>
      <dgm:spPr/>
    </dgm:pt>
    <dgm:pt modelId="{E46AB74A-9076-4C3E-BE0A-C13A4BE99E45}" type="pres">
      <dgm:prSet presAssocID="{FF0177B8-AFC3-4792-AF49-95E007CC2A9E}" presName="connTx" presStyleLbl="parChTrans1D3" presStyleIdx="2" presStyleCnt="10"/>
      <dgm:spPr/>
    </dgm:pt>
    <dgm:pt modelId="{164CF95E-3940-41BD-BB7A-F1FEC1322CAB}" type="pres">
      <dgm:prSet presAssocID="{9D1163B7-7CC1-4032-A8C8-E09EBDC47E79}" presName="Name30" presStyleCnt="0"/>
      <dgm:spPr/>
    </dgm:pt>
    <dgm:pt modelId="{70949E9A-08AE-4DF2-AC85-5A46F4B81084}" type="pres">
      <dgm:prSet presAssocID="{9D1163B7-7CC1-4032-A8C8-E09EBDC47E79}" presName="level2Shape" presStyleLbl="node3" presStyleIdx="2" presStyleCnt="10"/>
      <dgm:spPr/>
    </dgm:pt>
    <dgm:pt modelId="{B301EB3A-BC8F-4424-AFE4-3AE347829B22}" type="pres">
      <dgm:prSet presAssocID="{9D1163B7-7CC1-4032-A8C8-E09EBDC47E79}" presName="hierChild3" presStyleCnt="0"/>
      <dgm:spPr/>
    </dgm:pt>
    <dgm:pt modelId="{3D360A48-AAB9-4925-B929-8DA5DC067679}" type="pres">
      <dgm:prSet presAssocID="{6D609F74-8186-44A4-A664-DD57597D3E18}" presName="Name25" presStyleLbl="parChTrans1D4" presStyleIdx="10" presStyleCnt="50"/>
      <dgm:spPr/>
    </dgm:pt>
    <dgm:pt modelId="{66F4D032-8289-435A-B757-311C1272C8C6}" type="pres">
      <dgm:prSet presAssocID="{6D609F74-8186-44A4-A664-DD57597D3E18}" presName="connTx" presStyleLbl="parChTrans1D4" presStyleIdx="10" presStyleCnt="50"/>
      <dgm:spPr/>
    </dgm:pt>
    <dgm:pt modelId="{F986D3FC-6B63-4737-8D07-C30E5BC16EC5}" type="pres">
      <dgm:prSet presAssocID="{1B6B1665-DCA1-47FD-8E51-CB1C8052230C}" presName="Name30" presStyleCnt="0"/>
      <dgm:spPr/>
    </dgm:pt>
    <dgm:pt modelId="{AE98E8AC-1A49-436B-AC5A-AAC0CC59D04F}" type="pres">
      <dgm:prSet presAssocID="{1B6B1665-DCA1-47FD-8E51-CB1C8052230C}" presName="level2Shape" presStyleLbl="node4" presStyleIdx="10" presStyleCnt="50"/>
      <dgm:spPr/>
    </dgm:pt>
    <dgm:pt modelId="{BD3E021E-ED50-4266-A8DD-B46C8A85C92D}" type="pres">
      <dgm:prSet presAssocID="{1B6B1665-DCA1-47FD-8E51-CB1C8052230C}" presName="hierChild3" presStyleCnt="0"/>
      <dgm:spPr/>
    </dgm:pt>
    <dgm:pt modelId="{83C61C02-A927-44B9-9945-ADD20A2B609C}" type="pres">
      <dgm:prSet presAssocID="{2E69C1D9-6FEB-4D9C-8BD6-3E013D97496F}" presName="Name25" presStyleLbl="parChTrans1D4" presStyleIdx="11" presStyleCnt="50"/>
      <dgm:spPr/>
    </dgm:pt>
    <dgm:pt modelId="{B7A300C5-4D10-4DAD-9E1E-1BBEF17C6A5C}" type="pres">
      <dgm:prSet presAssocID="{2E69C1D9-6FEB-4D9C-8BD6-3E013D97496F}" presName="connTx" presStyleLbl="parChTrans1D4" presStyleIdx="11" presStyleCnt="50"/>
      <dgm:spPr/>
    </dgm:pt>
    <dgm:pt modelId="{4A263805-5F71-41C3-8E47-2FDEDA44DB59}" type="pres">
      <dgm:prSet presAssocID="{1AB59A96-19BA-4611-8BBA-2049C48C04A4}" presName="Name30" presStyleCnt="0"/>
      <dgm:spPr/>
    </dgm:pt>
    <dgm:pt modelId="{E410DC3D-A791-43FE-9283-82B293E7164E}" type="pres">
      <dgm:prSet presAssocID="{1AB59A96-19BA-4611-8BBA-2049C48C04A4}" presName="level2Shape" presStyleLbl="node4" presStyleIdx="11" presStyleCnt="50"/>
      <dgm:spPr/>
    </dgm:pt>
    <dgm:pt modelId="{DA4720C8-E3B6-43C5-8276-ADB9C5E7AB46}" type="pres">
      <dgm:prSet presAssocID="{1AB59A96-19BA-4611-8BBA-2049C48C04A4}" presName="hierChild3" presStyleCnt="0"/>
      <dgm:spPr/>
    </dgm:pt>
    <dgm:pt modelId="{765B2D9A-6F41-42C3-89AF-FFFC50469B13}" type="pres">
      <dgm:prSet presAssocID="{8560627A-AB25-4F00-9229-973A5F04DDEC}" presName="Name25" presStyleLbl="parChTrans1D4" presStyleIdx="12" presStyleCnt="50"/>
      <dgm:spPr/>
    </dgm:pt>
    <dgm:pt modelId="{A8557DDC-8F91-4C5B-B1F3-E080D4112197}" type="pres">
      <dgm:prSet presAssocID="{8560627A-AB25-4F00-9229-973A5F04DDEC}" presName="connTx" presStyleLbl="parChTrans1D4" presStyleIdx="12" presStyleCnt="50"/>
      <dgm:spPr/>
    </dgm:pt>
    <dgm:pt modelId="{41D94E4B-7989-4B34-A0DB-A543C60340C5}" type="pres">
      <dgm:prSet presAssocID="{ED7C7004-7723-4B1F-9186-3DB62B9772EF}" presName="Name30" presStyleCnt="0"/>
      <dgm:spPr/>
    </dgm:pt>
    <dgm:pt modelId="{A5F13B33-E965-4DAA-A92E-0612F7AEC63E}" type="pres">
      <dgm:prSet presAssocID="{ED7C7004-7723-4B1F-9186-3DB62B9772EF}" presName="level2Shape" presStyleLbl="node4" presStyleIdx="12" presStyleCnt="50"/>
      <dgm:spPr/>
    </dgm:pt>
    <dgm:pt modelId="{F1D7450C-869E-40DB-80E0-58C912B326FB}" type="pres">
      <dgm:prSet presAssocID="{ED7C7004-7723-4B1F-9186-3DB62B9772EF}" presName="hierChild3" presStyleCnt="0"/>
      <dgm:spPr/>
    </dgm:pt>
    <dgm:pt modelId="{64064B30-981A-4391-A14A-56137CEC2CBA}" type="pres">
      <dgm:prSet presAssocID="{D0B901E6-4F8A-45AE-A9DC-CD275EFDE15C}" presName="Name25" presStyleLbl="parChTrans1D4" presStyleIdx="13" presStyleCnt="50"/>
      <dgm:spPr/>
    </dgm:pt>
    <dgm:pt modelId="{35BFAA57-1988-4BD6-8F36-184BB8990F94}" type="pres">
      <dgm:prSet presAssocID="{D0B901E6-4F8A-45AE-A9DC-CD275EFDE15C}" presName="connTx" presStyleLbl="parChTrans1D4" presStyleIdx="13" presStyleCnt="50"/>
      <dgm:spPr/>
    </dgm:pt>
    <dgm:pt modelId="{C7892466-3E92-4AD3-8062-18347E9AF818}" type="pres">
      <dgm:prSet presAssocID="{9C48414A-E5E7-456B-AAC8-88FDB75A6B07}" presName="Name30" presStyleCnt="0"/>
      <dgm:spPr/>
    </dgm:pt>
    <dgm:pt modelId="{D7920B0A-C1EC-4704-B9EA-D0BD35A0DCE3}" type="pres">
      <dgm:prSet presAssocID="{9C48414A-E5E7-456B-AAC8-88FDB75A6B07}" presName="level2Shape" presStyleLbl="node4" presStyleIdx="13" presStyleCnt="50"/>
      <dgm:spPr/>
    </dgm:pt>
    <dgm:pt modelId="{4E3AB367-CB13-4AA2-B536-857B672A0C43}" type="pres">
      <dgm:prSet presAssocID="{9C48414A-E5E7-456B-AAC8-88FDB75A6B07}" presName="hierChild3" presStyleCnt="0"/>
      <dgm:spPr/>
    </dgm:pt>
    <dgm:pt modelId="{9ABB3EEF-5EAD-46F1-BA55-9B03C77A8E28}" type="pres">
      <dgm:prSet presAssocID="{CB40BE9D-07E0-412C-9887-E737F0C787E5}" presName="Name25" presStyleLbl="parChTrans1D4" presStyleIdx="14" presStyleCnt="50"/>
      <dgm:spPr/>
    </dgm:pt>
    <dgm:pt modelId="{B721D362-78A9-426F-84BC-8477633CDD71}" type="pres">
      <dgm:prSet presAssocID="{CB40BE9D-07E0-412C-9887-E737F0C787E5}" presName="connTx" presStyleLbl="parChTrans1D4" presStyleIdx="14" presStyleCnt="50"/>
      <dgm:spPr/>
    </dgm:pt>
    <dgm:pt modelId="{7F63D3E7-32ED-49B2-93BE-16D946C79F94}" type="pres">
      <dgm:prSet presAssocID="{ECBF03BF-5DCF-41E0-9E1A-C5D7CDDDCD5F}" presName="Name30" presStyleCnt="0"/>
      <dgm:spPr/>
    </dgm:pt>
    <dgm:pt modelId="{FD97544A-0843-4F73-A26D-F0B862F90D16}" type="pres">
      <dgm:prSet presAssocID="{ECBF03BF-5DCF-41E0-9E1A-C5D7CDDDCD5F}" presName="level2Shape" presStyleLbl="node4" presStyleIdx="14" presStyleCnt="50"/>
      <dgm:spPr/>
    </dgm:pt>
    <dgm:pt modelId="{1BF30865-B92C-4113-A5AC-2C2084A073AB}" type="pres">
      <dgm:prSet presAssocID="{ECBF03BF-5DCF-41E0-9E1A-C5D7CDDDCD5F}" presName="hierChild3" presStyleCnt="0"/>
      <dgm:spPr/>
    </dgm:pt>
    <dgm:pt modelId="{69A04155-D1F0-464F-8D66-5F0EFD66E97A}" type="pres">
      <dgm:prSet presAssocID="{0DCD9C5A-BB2B-45BA-B8AE-D31FD33710E8}" presName="Name25" presStyleLbl="parChTrans1D3" presStyleIdx="3" presStyleCnt="10"/>
      <dgm:spPr/>
    </dgm:pt>
    <dgm:pt modelId="{03732102-B12D-4A2E-8460-71DEC4CE7959}" type="pres">
      <dgm:prSet presAssocID="{0DCD9C5A-BB2B-45BA-B8AE-D31FD33710E8}" presName="connTx" presStyleLbl="parChTrans1D3" presStyleIdx="3" presStyleCnt="10"/>
      <dgm:spPr/>
    </dgm:pt>
    <dgm:pt modelId="{B6382192-1F96-448F-A16A-D7FBCAA66E72}" type="pres">
      <dgm:prSet presAssocID="{FE70717D-5426-4CCF-9595-5BDCB8071A88}" presName="Name30" presStyleCnt="0"/>
      <dgm:spPr/>
    </dgm:pt>
    <dgm:pt modelId="{280DED47-56DF-4F58-B636-7843714FB95A}" type="pres">
      <dgm:prSet presAssocID="{FE70717D-5426-4CCF-9595-5BDCB8071A88}" presName="level2Shape" presStyleLbl="node3" presStyleIdx="3" presStyleCnt="10"/>
      <dgm:spPr/>
    </dgm:pt>
    <dgm:pt modelId="{6C8B52C2-2A3C-46CC-8D16-6D2E6CC1AFC7}" type="pres">
      <dgm:prSet presAssocID="{FE70717D-5426-4CCF-9595-5BDCB8071A88}" presName="hierChild3" presStyleCnt="0"/>
      <dgm:spPr/>
    </dgm:pt>
    <dgm:pt modelId="{612D1143-573E-4747-8491-87B9CAD06E73}" type="pres">
      <dgm:prSet presAssocID="{BE2701AF-CA0B-4B19-BC14-8A6EF06C0B8A}" presName="Name25" presStyleLbl="parChTrans1D4" presStyleIdx="15" presStyleCnt="50"/>
      <dgm:spPr/>
    </dgm:pt>
    <dgm:pt modelId="{BF41C141-887B-4919-9F11-1902551C4A91}" type="pres">
      <dgm:prSet presAssocID="{BE2701AF-CA0B-4B19-BC14-8A6EF06C0B8A}" presName="connTx" presStyleLbl="parChTrans1D4" presStyleIdx="15" presStyleCnt="50"/>
      <dgm:spPr/>
    </dgm:pt>
    <dgm:pt modelId="{5D424CBF-6B12-4A06-95C8-9DBE2E253FB4}" type="pres">
      <dgm:prSet presAssocID="{E4672719-8771-4210-B353-A711E6AF2D72}" presName="Name30" presStyleCnt="0"/>
      <dgm:spPr/>
    </dgm:pt>
    <dgm:pt modelId="{DAEED5F5-AF2D-4BAF-A3A3-2E5757FD36AC}" type="pres">
      <dgm:prSet presAssocID="{E4672719-8771-4210-B353-A711E6AF2D72}" presName="level2Shape" presStyleLbl="node4" presStyleIdx="15" presStyleCnt="50"/>
      <dgm:spPr/>
    </dgm:pt>
    <dgm:pt modelId="{0B71D67F-0270-4541-9465-00BA635FFA6C}" type="pres">
      <dgm:prSet presAssocID="{E4672719-8771-4210-B353-A711E6AF2D72}" presName="hierChild3" presStyleCnt="0"/>
      <dgm:spPr/>
    </dgm:pt>
    <dgm:pt modelId="{BBB257ED-E75F-432D-B731-E5BEA5E713E8}" type="pres">
      <dgm:prSet presAssocID="{4FB68599-CB29-468A-919E-75E09E081075}" presName="Name25" presStyleLbl="parChTrans1D4" presStyleIdx="16" presStyleCnt="50"/>
      <dgm:spPr/>
    </dgm:pt>
    <dgm:pt modelId="{F6C21E38-F5EA-453E-BE78-23676B1A0058}" type="pres">
      <dgm:prSet presAssocID="{4FB68599-CB29-468A-919E-75E09E081075}" presName="connTx" presStyleLbl="parChTrans1D4" presStyleIdx="16" presStyleCnt="50"/>
      <dgm:spPr/>
    </dgm:pt>
    <dgm:pt modelId="{3ADAE93B-3581-4F88-8797-F898951348EC}" type="pres">
      <dgm:prSet presAssocID="{F9C74AA5-08F8-44B2-8C2B-B1DED5840AA9}" presName="Name30" presStyleCnt="0"/>
      <dgm:spPr/>
    </dgm:pt>
    <dgm:pt modelId="{2E822521-4066-415B-A818-7D472196C0C6}" type="pres">
      <dgm:prSet presAssocID="{F9C74AA5-08F8-44B2-8C2B-B1DED5840AA9}" presName="level2Shape" presStyleLbl="node4" presStyleIdx="16" presStyleCnt="50"/>
      <dgm:spPr/>
    </dgm:pt>
    <dgm:pt modelId="{F175E3F0-9323-406E-B33D-3040E9F5C21E}" type="pres">
      <dgm:prSet presAssocID="{F9C74AA5-08F8-44B2-8C2B-B1DED5840AA9}" presName="hierChild3" presStyleCnt="0"/>
      <dgm:spPr/>
    </dgm:pt>
    <dgm:pt modelId="{D0923C33-3E11-427A-B599-8009D9F4E615}" type="pres">
      <dgm:prSet presAssocID="{5D145B12-EB35-4337-BBCE-7246A4B477DF}" presName="Name25" presStyleLbl="parChTrans1D4" presStyleIdx="17" presStyleCnt="50"/>
      <dgm:spPr/>
    </dgm:pt>
    <dgm:pt modelId="{6369054F-8959-45D4-9B18-B5777DE8FC87}" type="pres">
      <dgm:prSet presAssocID="{5D145B12-EB35-4337-BBCE-7246A4B477DF}" presName="connTx" presStyleLbl="parChTrans1D4" presStyleIdx="17" presStyleCnt="50"/>
      <dgm:spPr/>
    </dgm:pt>
    <dgm:pt modelId="{DFDBCB24-0C84-46FA-925D-0D39DAE5C7F7}" type="pres">
      <dgm:prSet presAssocID="{4B0D72BA-1B4B-4B06-BF00-1B573D38D8C8}" presName="Name30" presStyleCnt="0"/>
      <dgm:spPr/>
    </dgm:pt>
    <dgm:pt modelId="{761C9305-1351-453A-97DA-BBE4A88EDE96}" type="pres">
      <dgm:prSet presAssocID="{4B0D72BA-1B4B-4B06-BF00-1B573D38D8C8}" presName="level2Shape" presStyleLbl="node4" presStyleIdx="17" presStyleCnt="50"/>
      <dgm:spPr/>
    </dgm:pt>
    <dgm:pt modelId="{8576136D-B97B-45FE-9A37-7435EE46223C}" type="pres">
      <dgm:prSet presAssocID="{4B0D72BA-1B4B-4B06-BF00-1B573D38D8C8}" presName="hierChild3" presStyleCnt="0"/>
      <dgm:spPr/>
    </dgm:pt>
    <dgm:pt modelId="{5AAFEDAF-4DA1-4F3E-A79B-F3CB80FDD1A5}" type="pres">
      <dgm:prSet presAssocID="{5F307AFC-7C60-40A7-AA1E-A740FCF5D8E3}" presName="Name25" presStyleLbl="parChTrans1D4" presStyleIdx="18" presStyleCnt="50"/>
      <dgm:spPr/>
    </dgm:pt>
    <dgm:pt modelId="{EA2A0597-B5B8-4989-B593-62BCAEE58975}" type="pres">
      <dgm:prSet presAssocID="{5F307AFC-7C60-40A7-AA1E-A740FCF5D8E3}" presName="connTx" presStyleLbl="parChTrans1D4" presStyleIdx="18" presStyleCnt="50"/>
      <dgm:spPr/>
    </dgm:pt>
    <dgm:pt modelId="{2EB8795E-A1B5-4AE0-827F-C4D158EA966B}" type="pres">
      <dgm:prSet presAssocID="{5E24D25C-DD5E-4A3B-9D07-2C1DCA2EE3B4}" presName="Name30" presStyleCnt="0"/>
      <dgm:spPr/>
    </dgm:pt>
    <dgm:pt modelId="{79C9156E-7730-4478-AC14-591AA7EDE83A}" type="pres">
      <dgm:prSet presAssocID="{5E24D25C-DD5E-4A3B-9D07-2C1DCA2EE3B4}" presName="level2Shape" presStyleLbl="node4" presStyleIdx="18" presStyleCnt="50"/>
      <dgm:spPr/>
    </dgm:pt>
    <dgm:pt modelId="{9A44BC90-1A1C-41A5-8A2E-51693174D67D}" type="pres">
      <dgm:prSet presAssocID="{5E24D25C-DD5E-4A3B-9D07-2C1DCA2EE3B4}" presName="hierChild3" presStyleCnt="0"/>
      <dgm:spPr/>
    </dgm:pt>
    <dgm:pt modelId="{5D88D184-A7A3-4642-B663-BEF049F3F4CF}" type="pres">
      <dgm:prSet presAssocID="{3B5AD442-18C2-472F-B82B-A57A6285DDDA}" presName="Name25" presStyleLbl="parChTrans1D4" presStyleIdx="19" presStyleCnt="50"/>
      <dgm:spPr/>
    </dgm:pt>
    <dgm:pt modelId="{556015BE-2372-4569-B66C-3FA512A9B114}" type="pres">
      <dgm:prSet presAssocID="{3B5AD442-18C2-472F-B82B-A57A6285DDDA}" presName="connTx" presStyleLbl="parChTrans1D4" presStyleIdx="19" presStyleCnt="50"/>
      <dgm:spPr/>
    </dgm:pt>
    <dgm:pt modelId="{51E62C80-2DEC-44E3-AD44-8CEA03526AFB}" type="pres">
      <dgm:prSet presAssocID="{885DD343-5051-4501-A174-DDA76C068467}" presName="Name30" presStyleCnt="0"/>
      <dgm:spPr/>
    </dgm:pt>
    <dgm:pt modelId="{80D5583B-1069-40EF-8FCF-FDFAA724ABAB}" type="pres">
      <dgm:prSet presAssocID="{885DD343-5051-4501-A174-DDA76C068467}" presName="level2Shape" presStyleLbl="node4" presStyleIdx="19" presStyleCnt="50"/>
      <dgm:spPr/>
    </dgm:pt>
    <dgm:pt modelId="{758DF052-B21A-4AE4-8E8E-74721984B9AE}" type="pres">
      <dgm:prSet presAssocID="{885DD343-5051-4501-A174-DDA76C068467}" presName="hierChild3" presStyleCnt="0"/>
      <dgm:spPr/>
    </dgm:pt>
    <dgm:pt modelId="{4D64A9C8-8113-44BE-B40C-5D1CFB0C8FB3}" type="pres">
      <dgm:prSet presAssocID="{0D0FFFB8-405A-4C1D-B9C1-B49FDA3A0391}" presName="Name25" presStyleLbl="parChTrans1D3" presStyleIdx="4" presStyleCnt="10"/>
      <dgm:spPr/>
    </dgm:pt>
    <dgm:pt modelId="{860515B5-FBEA-46AF-9531-744CDA83CFD1}" type="pres">
      <dgm:prSet presAssocID="{0D0FFFB8-405A-4C1D-B9C1-B49FDA3A0391}" presName="connTx" presStyleLbl="parChTrans1D3" presStyleIdx="4" presStyleCnt="10"/>
      <dgm:spPr/>
    </dgm:pt>
    <dgm:pt modelId="{4CCFC3AC-F340-4275-B911-5D9BA33BAB32}" type="pres">
      <dgm:prSet presAssocID="{295A9453-3F8E-433C-8C09-68CF9D8F364B}" presName="Name30" presStyleCnt="0"/>
      <dgm:spPr/>
    </dgm:pt>
    <dgm:pt modelId="{8AB9D5BE-D71D-4B3A-896F-65817B57DCA7}" type="pres">
      <dgm:prSet presAssocID="{295A9453-3F8E-433C-8C09-68CF9D8F364B}" presName="level2Shape" presStyleLbl="node3" presStyleIdx="4" presStyleCnt="10"/>
      <dgm:spPr/>
    </dgm:pt>
    <dgm:pt modelId="{622E5B24-B825-482D-817A-4C121CC31C27}" type="pres">
      <dgm:prSet presAssocID="{295A9453-3F8E-433C-8C09-68CF9D8F364B}" presName="hierChild3" presStyleCnt="0"/>
      <dgm:spPr/>
    </dgm:pt>
    <dgm:pt modelId="{062D246A-0383-4810-8C5E-75471E438570}" type="pres">
      <dgm:prSet presAssocID="{0F839E9A-3ACA-4FB8-8D34-D3D3FFB149FE}" presName="Name25" presStyleLbl="parChTrans1D4" presStyleIdx="20" presStyleCnt="50"/>
      <dgm:spPr/>
    </dgm:pt>
    <dgm:pt modelId="{4477ACC8-AAE2-4559-9411-9484CF96956B}" type="pres">
      <dgm:prSet presAssocID="{0F839E9A-3ACA-4FB8-8D34-D3D3FFB149FE}" presName="connTx" presStyleLbl="parChTrans1D4" presStyleIdx="20" presStyleCnt="50"/>
      <dgm:spPr/>
    </dgm:pt>
    <dgm:pt modelId="{BB0DF171-3E71-4D86-8B52-7796AED84ADE}" type="pres">
      <dgm:prSet presAssocID="{88F424CF-DFC5-4A57-AA1B-E4F542C44669}" presName="Name30" presStyleCnt="0"/>
      <dgm:spPr/>
    </dgm:pt>
    <dgm:pt modelId="{31690E29-1586-4BF6-94FD-77584065686B}" type="pres">
      <dgm:prSet presAssocID="{88F424CF-DFC5-4A57-AA1B-E4F542C44669}" presName="level2Shape" presStyleLbl="node4" presStyleIdx="20" presStyleCnt="50"/>
      <dgm:spPr/>
    </dgm:pt>
    <dgm:pt modelId="{42F4216D-457F-4103-BC02-997D70247974}" type="pres">
      <dgm:prSet presAssocID="{88F424CF-DFC5-4A57-AA1B-E4F542C44669}" presName="hierChild3" presStyleCnt="0"/>
      <dgm:spPr/>
    </dgm:pt>
    <dgm:pt modelId="{4580AECE-BC29-4832-B0A2-04CAFAA7AFF7}" type="pres">
      <dgm:prSet presAssocID="{471E2C6E-8FD0-457D-8C20-9DA96AA0628A}" presName="Name25" presStyleLbl="parChTrans1D4" presStyleIdx="21" presStyleCnt="50"/>
      <dgm:spPr/>
    </dgm:pt>
    <dgm:pt modelId="{BAD122FF-B35F-47EE-AB16-F9CEA66C3335}" type="pres">
      <dgm:prSet presAssocID="{471E2C6E-8FD0-457D-8C20-9DA96AA0628A}" presName="connTx" presStyleLbl="parChTrans1D4" presStyleIdx="21" presStyleCnt="50"/>
      <dgm:spPr/>
    </dgm:pt>
    <dgm:pt modelId="{19629F55-F012-418D-BE75-9ACF063E12D0}" type="pres">
      <dgm:prSet presAssocID="{F85B4599-1DDC-4AE4-98B3-74A8CB40210B}" presName="Name30" presStyleCnt="0"/>
      <dgm:spPr/>
    </dgm:pt>
    <dgm:pt modelId="{E25877A0-D7A0-4012-ABD8-3AC7209DCFF1}" type="pres">
      <dgm:prSet presAssocID="{F85B4599-1DDC-4AE4-98B3-74A8CB40210B}" presName="level2Shape" presStyleLbl="node4" presStyleIdx="21" presStyleCnt="50"/>
      <dgm:spPr/>
    </dgm:pt>
    <dgm:pt modelId="{177D5F16-76B5-4349-88FD-5F82CDF2143D}" type="pres">
      <dgm:prSet presAssocID="{F85B4599-1DDC-4AE4-98B3-74A8CB40210B}" presName="hierChild3" presStyleCnt="0"/>
      <dgm:spPr/>
    </dgm:pt>
    <dgm:pt modelId="{149D4612-105E-4F0F-AD28-47F08F820756}" type="pres">
      <dgm:prSet presAssocID="{3C109362-16EC-4557-8D81-33F8FE51F607}" presName="Name25" presStyleLbl="parChTrans1D4" presStyleIdx="22" presStyleCnt="50"/>
      <dgm:spPr/>
    </dgm:pt>
    <dgm:pt modelId="{4A1F14C0-9444-4FF2-BC88-58F0D66E4641}" type="pres">
      <dgm:prSet presAssocID="{3C109362-16EC-4557-8D81-33F8FE51F607}" presName="connTx" presStyleLbl="parChTrans1D4" presStyleIdx="22" presStyleCnt="50"/>
      <dgm:spPr/>
    </dgm:pt>
    <dgm:pt modelId="{E05C3D82-5461-4DA1-A119-D4FE9DD6DAB9}" type="pres">
      <dgm:prSet presAssocID="{64DCC194-EC46-4EB0-96B4-9C5E1BC8E6AD}" presName="Name30" presStyleCnt="0"/>
      <dgm:spPr/>
    </dgm:pt>
    <dgm:pt modelId="{26DC2B75-5176-43A5-BE4C-AE3A5804EF68}" type="pres">
      <dgm:prSet presAssocID="{64DCC194-EC46-4EB0-96B4-9C5E1BC8E6AD}" presName="level2Shape" presStyleLbl="node4" presStyleIdx="22" presStyleCnt="50"/>
      <dgm:spPr/>
    </dgm:pt>
    <dgm:pt modelId="{A5358282-02E9-4DA5-8BBD-616D1F740E11}" type="pres">
      <dgm:prSet presAssocID="{64DCC194-EC46-4EB0-96B4-9C5E1BC8E6AD}" presName="hierChild3" presStyleCnt="0"/>
      <dgm:spPr/>
    </dgm:pt>
    <dgm:pt modelId="{2C33E736-2EC9-4D5A-8F23-635D9C1CA105}" type="pres">
      <dgm:prSet presAssocID="{8C4B8314-B8EA-4E3D-A0EE-99FFC97FB951}" presName="Name25" presStyleLbl="parChTrans1D4" presStyleIdx="23" presStyleCnt="50"/>
      <dgm:spPr/>
    </dgm:pt>
    <dgm:pt modelId="{3E6E89AE-647A-4BC7-B0BF-6AB054A85854}" type="pres">
      <dgm:prSet presAssocID="{8C4B8314-B8EA-4E3D-A0EE-99FFC97FB951}" presName="connTx" presStyleLbl="parChTrans1D4" presStyleIdx="23" presStyleCnt="50"/>
      <dgm:spPr/>
    </dgm:pt>
    <dgm:pt modelId="{EFFE832E-14FB-40AE-94C0-5AF4959EE4B7}" type="pres">
      <dgm:prSet presAssocID="{FD358092-DCDC-450F-A28B-5278FCE76039}" presName="Name30" presStyleCnt="0"/>
      <dgm:spPr/>
    </dgm:pt>
    <dgm:pt modelId="{E9B8E45C-AE89-4836-8AEE-46E60CF294FE}" type="pres">
      <dgm:prSet presAssocID="{FD358092-DCDC-450F-A28B-5278FCE76039}" presName="level2Shape" presStyleLbl="node4" presStyleIdx="23" presStyleCnt="50"/>
      <dgm:spPr/>
    </dgm:pt>
    <dgm:pt modelId="{1E65A51A-762C-4F80-9EAD-459D0D32609C}" type="pres">
      <dgm:prSet presAssocID="{FD358092-DCDC-450F-A28B-5278FCE76039}" presName="hierChild3" presStyleCnt="0"/>
      <dgm:spPr/>
    </dgm:pt>
    <dgm:pt modelId="{7388BF08-9CEC-41F6-A1B8-8B18A0866E32}" type="pres">
      <dgm:prSet presAssocID="{29A97C39-A0C8-42BE-AB26-EFD50F0694B9}" presName="Name25" presStyleLbl="parChTrans1D4" presStyleIdx="24" presStyleCnt="50"/>
      <dgm:spPr/>
    </dgm:pt>
    <dgm:pt modelId="{E018524F-1B0E-4563-8802-449EF7BE89B8}" type="pres">
      <dgm:prSet presAssocID="{29A97C39-A0C8-42BE-AB26-EFD50F0694B9}" presName="connTx" presStyleLbl="parChTrans1D4" presStyleIdx="24" presStyleCnt="50"/>
      <dgm:spPr/>
    </dgm:pt>
    <dgm:pt modelId="{EFB72DB3-583C-448D-AB4D-6382D98A8369}" type="pres">
      <dgm:prSet presAssocID="{649D5609-EB67-40AC-8F58-84689A926B49}" presName="Name30" presStyleCnt="0"/>
      <dgm:spPr/>
    </dgm:pt>
    <dgm:pt modelId="{D56F0483-E5C5-40E5-BBAE-F25B0752D19A}" type="pres">
      <dgm:prSet presAssocID="{649D5609-EB67-40AC-8F58-84689A926B49}" presName="level2Shape" presStyleLbl="node4" presStyleIdx="24" presStyleCnt="50"/>
      <dgm:spPr/>
    </dgm:pt>
    <dgm:pt modelId="{FF62CB7E-0444-4586-AFD9-98880820A968}" type="pres">
      <dgm:prSet presAssocID="{649D5609-EB67-40AC-8F58-84689A926B49}" presName="hierChild3" presStyleCnt="0"/>
      <dgm:spPr/>
    </dgm:pt>
    <dgm:pt modelId="{0930F48A-B50C-46E1-8B72-E43F67495443}" type="pres">
      <dgm:prSet presAssocID="{2EB59581-1587-4049-AE67-F3C2D11A3AAA}" presName="Name25" presStyleLbl="parChTrans1D3" presStyleIdx="5" presStyleCnt="10"/>
      <dgm:spPr/>
    </dgm:pt>
    <dgm:pt modelId="{5EAC4F5C-B431-4AF1-ABC8-CAFC02C67850}" type="pres">
      <dgm:prSet presAssocID="{2EB59581-1587-4049-AE67-F3C2D11A3AAA}" presName="connTx" presStyleLbl="parChTrans1D3" presStyleIdx="5" presStyleCnt="10"/>
      <dgm:spPr/>
    </dgm:pt>
    <dgm:pt modelId="{B0FD107D-E151-469F-A49C-10AAAFE87B55}" type="pres">
      <dgm:prSet presAssocID="{36CF1874-FB08-48B6-9CB2-FE029F9E6421}" presName="Name30" presStyleCnt="0"/>
      <dgm:spPr/>
    </dgm:pt>
    <dgm:pt modelId="{790F7B87-3FE6-49D5-A6FC-13C67A6FCDA8}" type="pres">
      <dgm:prSet presAssocID="{36CF1874-FB08-48B6-9CB2-FE029F9E6421}" presName="level2Shape" presStyleLbl="node3" presStyleIdx="5" presStyleCnt="10"/>
      <dgm:spPr/>
    </dgm:pt>
    <dgm:pt modelId="{C22313DD-C1F1-4DE3-9D97-4310F9A63E7A}" type="pres">
      <dgm:prSet presAssocID="{36CF1874-FB08-48B6-9CB2-FE029F9E6421}" presName="hierChild3" presStyleCnt="0"/>
      <dgm:spPr/>
    </dgm:pt>
    <dgm:pt modelId="{3236B20D-5837-4B30-BF21-EF606A81A798}" type="pres">
      <dgm:prSet presAssocID="{EE532DFA-8B26-45D9-9B9E-FD366EA6CE15}" presName="Name25" presStyleLbl="parChTrans1D4" presStyleIdx="25" presStyleCnt="50"/>
      <dgm:spPr/>
    </dgm:pt>
    <dgm:pt modelId="{26D846C9-574B-4A87-8263-4CD6E7C4ABB9}" type="pres">
      <dgm:prSet presAssocID="{EE532DFA-8B26-45D9-9B9E-FD366EA6CE15}" presName="connTx" presStyleLbl="parChTrans1D4" presStyleIdx="25" presStyleCnt="50"/>
      <dgm:spPr/>
    </dgm:pt>
    <dgm:pt modelId="{116C0998-775A-4C38-8697-E43BDC856976}" type="pres">
      <dgm:prSet presAssocID="{F84115C2-BB48-41C0-9C88-E126F98CAC89}" presName="Name30" presStyleCnt="0"/>
      <dgm:spPr/>
    </dgm:pt>
    <dgm:pt modelId="{8B51D7D2-D4FF-43F8-B96B-305043C5C4FA}" type="pres">
      <dgm:prSet presAssocID="{F84115C2-BB48-41C0-9C88-E126F98CAC89}" presName="level2Shape" presStyleLbl="node4" presStyleIdx="25" presStyleCnt="50"/>
      <dgm:spPr/>
    </dgm:pt>
    <dgm:pt modelId="{6C0320DF-801B-46D9-8FBC-788446C02115}" type="pres">
      <dgm:prSet presAssocID="{F84115C2-BB48-41C0-9C88-E126F98CAC89}" presName="hierChild3" presStyleCnt="0"/>
      <dgm:spPr/>
    </dgm:pt>
    <dgm:pt modelId="{8D74CA06-1274-4E6B-A542-419EC35D4B9B}" type="pres">
      <dgm:prSet presAssocID="{8573DD28-4736-4A7E-A6F8-7AF538CE91F9}" presName="Name25" presStyleLbl="parChTrans1D4" presStyleIdx="26" presStyleCnt="50"/>
      <dgm:spPr/>
    </dgm:pt>
    <dgm:pt modelId="{88EED4A4-33FF-4CF9-960A-822DC57E4716}" type="pres">
      <dgm:prSet presAssocID="{8573DD28-4736-4A7E-A6F8-7AF538CE91F9}" presName="connTx" presStyleLbl="parChTrans1D4" presStyleIdx="26" presStyleCnt="50"/>
      <dgm:spPr/>
    </dgm:pt>
    <dgm:pt modelId="{64172060-7B5F-4064-BE45-D98190EB70F9}" type="pres">
      <dgm:prSet presAssocID="{7298CCCD-C220-41C0-9187-E7A8DA8CCA66}" presName="Name30" presStyleCnt="0"/>
      <dgm:spPr/>
    </dgm:pt>
    <dgm:pt modelId="{BAF7F595-291B-42BE-B1D8-5069AA773723}" type="pres">
      <dgm:prSet presAssocID="{7298CCCD-C220-41C0-9187-E7A8DA8CCA66}" presName="level2Shape" presStyleLbl="node4" presStyleIdx="26" presStyleCnt="50"/>
      <dgm:spPr/>
    </dgm:pt>
    <dgm:pt modelId="{355BD52B-8D35-41A7-A244-8CC2E550A059}" type="pres">
      <dgm:prSet presAssocID="{7298CCCD-C220-41C0-9187-E7A8DA8CCA66}" presName="hierChild3" presStyleCnt="0"/>
      <dgm:spPr/>
    </dgm:pt>
    <dgm:pt modelId="{09E5B340-55D0-4F56-895C-89CE16611D8F}" type="pres">
      <dgm:prSet presAssocID="{2DDB596F-D348-4B30-943B-FD5A4A004A30}" presName="Name25" presStyleLbl="parChTrans1D4" presStyleIdx="27" presStyleCnt="50"/>
      <dgm:spPr/>
    </dgm:pt>
    <dgm:pt modelId="{BF5080C6-8708-4759-8C27-788E81FF7D65}" type="pres">
      <dgm:prSet presAssocID="{2DDB596F-D348-4B30-943B-FD5A4A004A30}" presName="connTx" presStyleLbl="parChTrans1D4" presStyleIdx="27" presStyleCnt="50"/>
      <dgm:spPr/>
    </dgm:pt>
    <dgm:pt modelId="{B0F2E4B6-81BF-409E-9C5F-C8F43694C50C}" type="pres">
      <dgm:prSet presAssocID="{DD7AF7C3-CF59-4EED-AC67-7E41BA19CFD6}" presName="Name30" presStyleCnt="0"/>
      <dgm:spPr/>
    </dgm:pt>
    <dgm:pt modelId="{248E6124-0253-4C12-A84D-963A3DD279F7}" type="pres">
      <dgm:prSet presAssocID="{DD7AF7C3-CF59-4EED-AC67-7E41BA19CFD6}" presName="level2Shape" presStyleLbl="node4" presStyleIdx="27" presStyleCnt="50"/>
      <dgm:spPr/>
    </dgm:pt>
    <dgm:pt modelId="{1A6EA2B2-A0F0-4BF7-84AF-27C4520E4C2C}" type="pres">
      <dgm:prSet presAssocID="{DD7AF7C3-CF59-4EED-AC67-7E41BA19CFD6}" presName="hierChild3" presStyleCnt="0"/>
      <dgm:spPr/>
    </dgm:pt>
    <dgm:pt modelId="{1239A949-6017-4570-8278-6735AF508BC8}" type="pres">
      <dgm:prSet presAssocID="{64F0D3A7-3B2F-4FD8-A181-C1CD698BD237}" presName="Name25" presStyleLbl="parChTrans1D4" presStyleIdx="28" presStyleCnt="50"/>
      <dgm:spPr/>
    </dgm:pt>
    <dgm:pt modelId="{BD202129-8D2B-46EB-A29F-984D8B88908C}" type="pres">
      <dgm:prSet presAssocID="{64F0D3A7-3B2F-4FD8-A181-C1CD698BD237}" presName="connTx" presStyleLbl="parChTrans1D4" presStyleIdx="28" presStyleCnt="50"/>
      <dgm:spPr/>
    </dgm:pt>
    <dgm:pt modelId="{5F5596FF-A1AE-4578-BD9B-0C8222EB6DA2}" type="pres">
      <dgm:prSet presAssocID="{C52EBE41-7891-4F8E-83B0-1379A3B67FEC}" presName="Name30" presStyleCnt="0"/>
      <dgm:spPr/>
    </dgm:pt>
    <dgm:pt modelId="{37BFC50D-CF0C-4AE6-A385-8979C57864DE}" type="pres">
      <dgm:prSet presAssocID="{C52EBE41-7891-4F8E-83B0-1379A3B67FEC}" presName="level2Shape" presStyleLbl="node4" presStyleIdx="28" presStyleCnt="50"/>
      <dgm:spPr/>
    </dgm:pt>
    <dgm:pt modelId="{B183CAFE-94CD-4E65-8CAC-74C706F96894}" type="pres">
      <dgm:prSet presAssocID="{C52EBE41-7891-4F8E-83B0-1379A3B67FEC}" presName="hierChild3" presStyleCnt="0"/>
      <dgm:spPr/>
    </dgm:pt>
    <dgm:pt modelId="{FF20389E-D1C2-45A2-A84D-65D6D61B2AF2}" type="pres">
      <dgm:prSet presAssocID="{FBAB8D8A-51A8-4A12-AAA5-23A1A74B03DB}" presName="Name25" presStyleLbl="parChTrans1D4" presStyleIdx="29" presStyleCnt="50"/>
      <dgm:spPr/>
    </dgm:pt>
    <dgm:pt modelId="{328AF9BE-8188-4965-80E4-39D5CFDFD7EE}" type="pres">
      <dgm:prSet presAssocID="{FBAB8D8A-51A8-4A12-AAA5-23A1A74B03DB}" presName="connTx" presStyleLbl="parChTrans1D4" presStyleIdx="29" presStyleCnt="50"/>
      <dgm:spPr/>
    </dgm:pt>
    <dgm:pt modelId="{95AC9F1A-E469-4C3B-BBA9-1EC189D3BEAA}" type="pres">
      <dgm:prSet presAssocID="{368F11FC-9D7D-49ED-894C-17F1854FFA5C}" presName="Name30" presStyleCnt="0"/>
      <dgm:spPr/>
    </dgm:pt>
    <dgm:pt modelId="{951F240E-7C45-4BBC-A092-534993B875B0}" type="pres">
      <dgm:prSet presAssocID="{368F11FC-9D7D-49ED-894C-17F1854FFA5C}" presName="level2Shape" presStyleLbl="node4" presStyleIdx="29" presStyleCnt="50"/>
      <dgm:spPr/>
    </dgm:pt>
    <dgm:pt modelId="{B8550C61-B3DF-42E9-9696-B9178D489E74}" type="pres">
      <dgm:prSet presAssocID="{368F11FC-9D7D-49ED-894C-17F1854FFA5C}" presName="hierChild3" presStyleCnt="0"/>
      <dgm:spPr/>
    </dgm:pt>
    <dgm:pt modelId="{20F62CD0-2046-4110-9CFF-D9967CB5BE79}" type="pres">
      <dgm:prSet presAssocID="{2068CB2D-BEE7-4795-BCB0-EE5AF37274AA}" presName="Name25" presStyleLbl="parChTrans1D2" presStyleIdx="1" presStyleCnt="3"/>
      <dgm:spPr/>
    </dgm:pt>
    <dgm:pt modelId="{60BA85B9-5235-4096-9358-062CD8511C57}" type="pres">
      <dgm:prSet presAssocID="{2068CB2D-BEE7-4795-BCB0-EE5AF37274AA}" presName="connTx" presStyleLbl="parChTrans1D2" presStyleIdx="1" presStyleCnt="3"/>
      <dgm:spPr/>
    </dgm:pt>
    <dgm:pt modelId="{77A32EC3-C0AF-464A-9177-B44EF90BD2B3}" type="pres">
      <dgm:prSet presAssocID="{5012B51F-4644-43E2-B3ED-5876A5C2F3B0}" presName="Name30" presStyleCnt="0"/>
      <dgm:spPr/>
    </dgm:pt>
    <dgm:pt modelId="{359FD52C-63C2-4961-A4B6-70EF8A59EEAF}" type="pres">
      <dgm:prSet presAssocID="{5012B51F-4644-43E2-B3ED-5876A5C2F3B0}" presName="level2Shape" presStyleLbl="node2" presStyleIdx="1" presStyleCnt="3"/>
      <dgm:spPr/>
    </dgm:pt>
    <dgm:pt modelId="{FEC14D05-BC7B-4492-B998-058E36F0DD23}" type="pres">
      <dgm:prSet presAssocID="{5012B51F-4644-43E2-B3ED-5876A5C2F3B0}" presName="hierChild3" presStyleCnt="0"/>
      <dgm:spPr/>
    </dgm:pt>
    <dgm:pt modelId="{BBC7DFC0-CE96-4944-A99F-0352689E0CE2}" type="pres">
      <dgm:prSet presAssocID="{1EAC32D6-FBBE-4F0D-9FFB-F413B0CABBE7}" presName="Name25" presStyleLbl="parChTrans1D3" presStyleIdx="6" presStyleCnt="10"/>
      <dgm:spPr/>
    </dgm:pt>
    <dgm:pt modelId="{E4622A23-A663-4BF2-8E0C-8E5B4F1057C5}" type="pres">
      <dgm:prSet presAssocID="{1EAC32D6-FBBE-4F0D-9FFB-F413B0CABBE7}" presName="connTx" presStyleLbl="parChTrans1D3" presStyleIdx="6" presStyleCnt="10"/>
      <dgm:spPr/>
    </dgm:pt>
    <dgm:pt modelId="{F7ACCF1D-99DF-47E5-8FF4-8DCBEADB8039}" type="pres">
      <dgm:prSet presAssocID="{697DFA26-96A7-41AD-9C0D-68C29A77542C}" presName="Name30" presStyleCnt="0"/>
      <dgm:spPr/>
    </dgm:pt>
    <dgm:pt modelId="{79FFE9A9-B148-4CB0-B238-F4974DE7118E}" type="pres">
      <dgm:prSet presAssocID="{697DFA26-96A7-41AD-9C0D-68C29A77542C}" presName="level2Shape" presStyleLbl="node3" presStyleIdx="6" presStyleCnt="10"/>
      <dgm:spPr/>
    </dgm:pt>
    <dgm:pt modelId="{8FCDDD43-8350-433B-83D2-01BBE65EA891}" type="pres">
      <dgm:prSet presAssocID="{697DFA26-96A7-41AD-9C0D-68C29A77542C}" presName="hierChild3" presStyleCnt="0"/>
      <dgm:spPr/>
    </dgm:pt>
    <dgm:pt modelId="{1F7DBFC2-F597-4EF8-AA22-499EDBDC6B18}" type="pres">
      <dgm:prSet presAssocID="{028D3B39-0137-4FF1-A721-7A7EEE87B9A7}" presName="Name25" presStyleLbl="parChTrans1D4" presStyleIdx="30" presStyleCnt="50"/>
      <dgm:spPr/>
    </dgm:pt>
    <dgm:pt modelId="{89A8261B-BFDD-48BB-93E6-371B78A19927}" type="pres">
      <dgm:prSet presAssocID="{028D3B39-0137-4FF1-A721-7A7EEE87B9A7}" presName="connTx" presStyleLbl="parChTrans1D4" presStyleIdx="30" presStyleCnt="50"/>
      <dgm:spPr/>
    </dgm:pt>
    <dgm:pt modelId="{69F525F7-070B-4734-8CCC-566A75D9D14E}" type="pres">
      <dgm:prSet presAssocID="{138412E6-BC05-4BE6-8D83-A1AFE2F1D073}" presName="Name30" presStyleCnt="0"/>
      <dgm:spPr/>
    </dgm:pt>
    <dgm:pt modelId="{AB2E7E3E-26E3-4AE8-9C1A-F18C529511A7}" type="pres">
      <dgm:prSet presAssocID="{138412E6-BC05-4BE6-8D83-A1AFE2F1D073}" presName="level2Shape" presStyleLbl="node4" presStyleIdx="30" presStyleCnt="50"/>
      <dgm:spPr/>
    </dgm:pt>
    <dgm:pt modelId="{94D2027C-D074-4B91-A092-7FB8824AD2B2}" type="pres">
      <dgm:prSet presAssocID="{138412E6-BC05-4BE6-8D83-A1AFE2F1D073}" presName="hierChild3" presStyleCnt="0"/>
      <dgm:spPr/>
    </dgm:pt>
    <dgm:pt modelId="{15FD6E9B-3FD6-47DB-93B4-507E5F97F432}" type="pres">
      <dgm:prSet presAssocID="{3096A607-6B94-484F-A2C3-AD07022FA59B}" presName="Name25" presStyleLbl="parChTrans1D4" presStyleIdx="31" presStyleCnt="50"/>
      <dgm:spPr/>
    </dgm:pt>
    <dgm:pt modelId="{BB9E3A22-D758-4C83-9DBB-89E447B8E7DF}" type="pres">
      <dgm:prSet presAssocID="{3096A607-6B94-484F-A2C3-AD07022FA59B}" presName="connTx" presStyleLbl="parChTrans1D4" presStyleIdx="31" presStyleCnt="50"/>
      <dgm:spPr/>
    </dgm:pt>
    <dgm:pt modelId="{7778AA85-23F9-41DA-BA30-EE6BA6A49BDB}" type="pres">
      <dgm:prSet presAssocID="{F0251EBD-9159-422B-B015-BA92FA73F98C}" presName="Name30" presStyleCnt="0"/>
      <dgm:spPr/>
    </dgm:pt>
    <dgm:pt modelId="{40DFDA94-8B74-481D-85CC-F7B8C7007E5D}" type="pres">
      <dgm:prSet presAssocID="{F0251EBD-9159-422B-B015-BA92FA73F98C}" presName="level2Shape" presStyleLbl="node4" presStyleIdx="31" presStyleCnt="50"/>
      <dgm:spPr/>
    </dgm:pt>
    <dgm:pt modelId="{0854D0EC-C8B5-4283-B33B-26E757C235A7}" type="pres">
      <dgm:prSet presAssocID="{F0251EBD-9159-422B-B015-BA92FA73F98C}" presName="hierChild3" presStyleCnt="0"/>
      <dgm:spPr/>
    </dgm:pt>
    <dgm:pt modelId="{A693A778-A02D-4C29-B364-8A1362846A2E}" type="pres">
      <dgm:prSet presAssocID="{172149EF-9956-43F6-8DC0-715D4FE2574C}" presName="Name25" presStyleLbl="parChTrans1D4" presStyleIdx="32" presStyleCnt="50"/>
      <dgm:spPr/>
    </dgm:pt>
    <dgm:pt modelId="{6B08DFCC-AA3F-4120-84F0-387D03AE8558}" type="pres">
      <dgm:prSet presAssocID="{172149EF-9956-43F6-8DC0-715D4FE2574C}" presName="connTx" presStyleLbl="parChTrans1D4" presStyleIdx="32" presStyleCnt="50"/>
      <dgm:spPr/>
    </dgm:pt>
    <dgm:pt modelId="{FAEF613B-519F-4D9C-8174-4EAC7B591ADD}" type="pres">
      <dgm:prSet presAssocID="{A6305E98-8FFF-407B-8256-AC44BFC9DF0A}" presName="Name30" presStyleCnt="0"/>
      <dgm:spPr/>
    </dgm:pt>
    <dgm:pt modelId="{96D76B8C-0C6F-437A-AA97-9A126FEF4D52}" type="pres">
      <dgm:prSet presAssocID="{A6305E98-8FFF-407B-8256-AC44BFC9DF0A}" presName="level2Shape" presStyleLbl="node4" presStyleIdx="32" presStyleCnt="50"/>
      <dgm:spPr/>
    </dgm:pt>
    <dgm:pt modelId="{79D9E7A5-080C-4C63-A373-C0B74D3D8552}" type="pres">
      <dgm:prSet presAssocID="{A6305E98-8FFF-407B-8256-AC44BFC9DF0A}" presName="hierChild3" presStyleCnt="0"/>
      <dgm:spPr/>
    </dgm:pt>
    <dgm:pt modelId="{8C8B12E2-745D-433C-854E-2CB36AB9E13D}" type="pres">
      <dgm:prSet presAssocID="{1698BFB6-1CDE-41F1-90BB-5CEA54788BB9}" presName="Name25" presStyleLbl="parChTrans1D4" presStyleIdx="33" presStyleCnt="50"/>
      <dgm:spPr/>
    </dgm:pt>
    <dgm:pt modelId="{96B7FDF2-CCB7-4EB1-B9F0-BA0F4FBA880B}" type="pres">
      <dgm:prSet presAssocID="{1698BFB6-1CDE-41F1-90BB-5CEA54788BB9}" presName="connTx" presStyleLbl="parChTrans1D4" presStyleIdx="33" presStyleCnt="50"/>
      <dgm:spPr/>
    </dgm:pt>
    <dgm:pt modelId="{2BE60232-4CAD-4A8E-9060-48987BCAC453}" type="pres">
      <dgm:prSet presAssocID="{89C1C8E6-FD55-42A1-9C1B-37F70A477AEC}" presName="Name30" presStyleCnt="0"/>
      <dgm:spPr/>
    </dgm:pt>
    <dgm:pt modelId="{832D58C6-1DB0-4203-9D2D-7FF892A6A426}" type="pres">
      <dgm:prSet presAssocID="{89C1C8E6-FD55-42A1-9C1B-37F70A477AEC}" presName="level2Shape" presStyleLbl="node4" presStyleIdx="33" presStyleCnt="50"/>
      <dgm:spPr/>
    </dgm:pt>
    <dgm:pt modelId="{826058A3-7D3D-4C1D-BBAC-EAEDC0F2D1D7}" type="pres">
      <dgm:prSet presAssocID="{89C1C8E6-FD55-42A1-9C1B-37F70A477AEC}" presName="hierChild3" presStyleCnt="0"/>
      <dgm:spPr/>
    </dgm:pt>
    <dgm:pt modelId="{48B2E343-3E53-400F-995F-14EFCC024C0E}" type="pres">
      <dgm:prSet presAssocID="{04EE4F60-B075-40B3-AE6F-D4892A308547}" presName="Name25" presStyleLbl="parChTrans1D4" presStyleIdx="34" presStyleCnt="50"/>
      <dgm:spPr/>
    </dgm:pt>
    <dgm:pt modelId="{9245B9C4-F39E-4888-A7D0-241BC2CB87F8}" type="pres">
      <dgm:prSet presAssocID="{04EE4F60-B075-40B3-AE6F-D4892A308547}" presName="connTx" presStyleLbl="parChTrans1D4" presStyleIdx="34" presStyleCnt="50"/>
      <dgm:spPr/>
    </dgm:pt>
    <dgm:pt modelId="{560D9CDB-0B3B-463B-BADF-8B5A2776F6BE}" type="pres">
      <dgm:prSet presAssocID="{DF583A42-0E83-42D4-B9DE-2F38CAB64157}" presName="Name30" presStyleCnt="0"/>
      <dgm:spPr/>
    </dgm:pt>
    <dgm:pt modelId="{72911544-9A0F-428F-9645-7FDBF1EAB744}" type="pres">
      <dgm:prSet presAssocID="{DF583A42-0E83-42D4-B9DE-2F38CAB64157}" presName="level2Shape" presStyleLbl="node4" presStyleIdx="34" presStyleCnt="50"/>
      <dgm:spPr/>
    </dgm:pt>
    <dgm:pt modelId="{CD615D87-FFBB-43D3-974F-454C75D4B717}" type="pres">
      <dgm:prSet presAssocID="{DF583A42-0E83-42D4-B9DE-2F38CAB64157}" presName="hierChild3" presStyleCnt="0"/>
      <dgm:spPr/>
    </dgm:pt>
    <dgm:pt modelId="{F1173509-3BA6-4986-A131-1FD49B114971}" type="pres">
      <dgm:prSet presAssocID="{5C7C0C2A-4580-4424-8B6A-8D9E1CB268E6}" presName="Name25" presStyleLbl="parChTrans1D3" presStyleIdx="7" presStyleCnt="10"/>
      <dgm:spPr/>
    </dgm:pt>
    <dgm:pt modelId="{0AB4E9A0-E843-4B6B-837C-94742713B220}" type="pres">
      <dgm:prSet presAssocID="{5C7C0C2A-4580-4424-8B6A-8D9E1CB268E6}" presName="connTx" presStyleLbl="parChTrans1D3" presStyleIdx="7" presStyleCnt="10"/>
      <dgm:spPr/>
    </dgm:pt>
    <dgm:pt modelId="{E838FE8A-FF87-4B72-BDF9-11B9080105C6}" type="pres">
      <dgm:prSet presAssocID="{20F1E4A3-17F9-4666-ACA6-74B05B9B95B6}" presName="Name30" presStyleCnt="0"/>
      <dgm:spPr/>
    </dgm:pt>
    <dgm:pt modelId="{C793C15C-57A2-4112-8912-E0B783DB0BC7}" type="pres">
      <dgm:prSet presAssocID="{20F1E4A3-17F9-4666-ACA6-74B05B9B95B6}" presName="level2Shape" presStyleLbl="node3" presStyleIdx="7" presStyleCnt="10"/>
      <dgm:spPr/>
    </dgm:pt>
    <dgm:pt modelId="{2854B21C-1A0A-4FF2-ACFB-EE42743DE724}" type="pres">
      <dgm:prSet presAssocID="{20F1E4A3-17F9-4666-ACA6-74B05B9B95B6}" presName="hierChild3" presStyleCnt="0"/>
      <dgm:spPr/>
    </dgm:pt>
    <dgm:pt modelId="{E9C89275-C8CA-4F15-9EDA-2E2BFE5F8C5D}" type="pres">
      <dgm:prSet presAssocID="{2BE9B872-7F00-4913-89FA-839889CB3092}" presName="Name25" presStyleLbl="parChTrans1D4" presStyleIdx="35" presStyleCnt="50"/>
      <dgm:spPr/>
    </dgm:pt>
    <dgm:pt modelId="{66C31991-970B-402B-B7EE-92C813D7DA3E}" type="pres">
      <dgm:prSet presAssocID="{2BE9B872-7F00-4913-89FA-839889CB3092}" presName="connTx" presStyleLbl="parChTrans1D4" presStyleIdx="35" presStyleCnt="50"/>
      <dgm:spPr/>
    </dgm:pt>
    <dgm:pt modelId="{A7ACF7C8-6AC1-4B0A-8EEB-C81B6883458E}" type="pres">
      <dgm:prSet presAssocID="{949341C7-C4E7-4811-B9AA-14A063991D23}" presName="Name30" presStyleCnt="0"/>
      <dgm:spPr/>
    </dgm:pt>
    <dgm:pt modelId="{62E6E9C3-DA29-4F3C-9BBB-8B5510174792}" type="pres">
      <dgm:prSet presAssocID="{949341C7-C4E7-4811-B9AA-14A063991D23}" presName="level2Shape" presStyleLbl="node4" presStyleIdx="35" presStyleCnt="50"/>
      <dgm:spPr/>
    </dgm:pt>
    <dgm:pt modelId="{05F99414-83AC-4BD0-A85E-7DE5923F612F}" type="pres">
      <dgm:prSet presAssocID="{949341C7-C4E7-4811-B9AA-14A063991D23}" presName="hierChild3" presStyleCnt="0"/>
      <dgm:spPr/>
    </dgm:pt>
    <dgm:pt modelId="{CA850362-72F0-402E-AB78-997BE0BB313D}" type="pres">
      <dgm:prSet presAssocID="{86BE5A4D-CE4C-46FB-8732-41D4D6AB4D91}" presName="Name25" presStyleLbl="parChTrans1D4" presStyleIdx="36" presStyleCnt="50"/>
      <dgm:spPr/>
    </dgm:pt>
    <dgm:pt modelId="{3110E311-D003-4CA2-8767-87734591B578}" type="pres">
      <dgm:prSet presAssocID="{86BE5A4D-CE4C-46FB-8732-41D4D6AB4D91}" presName="connTx" presStyleLbl="parChTrans1D4" presStyleIdx="36" presStyleCnt="50"/>
      <dgm:spPr/>
    </dgm:pt>
    <dgm:pt modelId="{8040CBCC-366E-495D-A3CE-2437FE829F6B}" type="pres">
      <dgm:prSet presAssocID="{6BB74F9E-FB40-4EBC-BF16-D9FA76EB1A43}" presName="Name30" presStyleCnt="0"/>
      <dgm:spPr/>
    </dgm:pt>
    <dgm:pt modelId="{872C22BD-E83E-43DE-A7C5-52B9B354A0C2}" type="pres">
      <dgm:prSet presAssocID="{6BB74F9E-FB40-4EBC-BF16-D9FA76EB1A43}" presName="level2Shape" presStyleLbl="node4" presStyleIdx="36" presStyleCnt="50"/>
      <dgm:spPr/>
    </dgm:pt>
    <dgm:pt modelId="{9C7CB9E1-5456-4891-8F20-245F970B80D8}" type="pres">
      <dgm:prSet presAssocID="{6BB74F9E-FB40-4EBC-BF16-D9FA76EB1A43}" presName="hierChild3" presStyleCnt="0"/>
      <dgm:spPr/>
    </dgm:pt>
    <dgm:pt modelId="{FCEBE4C3-5640-4E6F-8E46-13D1FC483068}" type="pres">
      <dgm:prSet presAssocID="{1FB91A24-5B55-4F04-AB9C-D3261AB055E9}" presName="Name25" presStyleLbl="parChTrans1D4" presStyleIdx="37" presStyleCnt="50"/>
      <dgm:spPr/>
    </dgm:pt>
    <dgm:pt modelId="{FE71E2DE-C2D7-4D9F-963C-A464410E0212}" type="pres">
      <dgm:prSet presAssocID="{1FB91A24-5B55-4F04-AB9C-D3261AB055E9}" presName="connTx" presStyleLbl="parChTrans1D4" presStyleIdx="37" presStyleCnt="50"/>
      <dgm:spPr/>
    </dgm:pt>
    <dgm:pt modelId="{90E08D95-4DC3-4849-9ABF-C028593793AA}" type="pres">
      <dgm:prSet presAssocID="{5A9BA82F-375C-4EAE-BA29-252477C494CF}" presName="Name30" presStyleCnt="0"/>
      <dgm:spPr/>
    </dgm:pt>
    <dgm:pt modelId="{F4186EAB-2EF1-4A1A-B0BC-561B82B07ED9}" type="pres">
      <dgm:prSet presAssocID="{5A9BA82F-375C-4EAE-BA29-252477C494CF}" presName="level2Shape" presStyleLbl="node4" presStyleIdx="37" presStyleCnt="50"/>
      <dgm:spPr/>
    </dgm:pt>
    <dgm:pt modelId="{694996BE-866E-496E-9CEE-397A10CB8036}" type="pres">
      <dgm:prSet presAssocID="{5A9BA82F-375C-4EAE-BA29-252477C494CF}" presName="hierChild3" presStyleCnt="0"/>
      <dgm:spPr/>
    </dgm:pt>
    <dgm:pt modelId="{32D84231-17A6-4929-8AE4-1ABC71A06BF6}" type="pres">
      <dgm:prSet presAssocID="{BE4108D5-1C39-4317-8E69-692107714959}" presName="Name25" presStyleLbl="parChTrans1D4" presStyleIdx="38" presStyleCnt="50"/>
      <dgm:spPr/>
    </dgm:pt>
    <dgm:pt modelId="{CFF551E1-C229-4B0E-A843-1CE2B5C5113A}" type="pres">
      <dgm:prSet presAssocID="{BE4108D5-1C39-4317-8E69-692107714959}" presName="connTx" presStyleLbl="parChTrans1D4" presStyleIdx="38" presStyleCnt="50"/>
      <dgm:spPr/>
    </dgm:pt>
    <dgm:pt modelId="{E958D84B-1FB8-429B-8205-F2C49A4200C1}" type="pres">
      <dgm:prSet presAssocID="{ADB5FE0B-5E2E-4DAA-BFBC-1595062F9F2A}" presName="Name30" presStyleCnt="0"/>
      <dgm:spPr/>
    </dgm:pt>
    <dgm:pt modelId="{7A233057-C535-458D-B1A5-121141EAD805}" type="pres">
      <dgm:prSet presAssocID="{ADB5FE0B-5E2E-4DAA-BFBC-1595062F9F2A}" presName="level2Shape" presStyleLbl="node4" presStyleIdx="38" presStyleCnt="50"/>
      <dgm:spPr/>
    </dgm:pt>
    <dgm:pt modelId="{5656BF1A-BE0D-464C-8912-56F2478933FE}" type="pres">
      <dgm:prSet presAssocID="{ADB5FE0B-5E2E-4DAA-BFBC-1595062F9F2A}" presName="hierChild3" presStyleCnt="0"/>
      <dgm:spPr/>
    </dgm:pt>
    <dgm:pt modelId="{6402B109-7FE4-4240-8936-77A56A1D451D}" type="pres">
      <dgm:prSet presAssocID="{6B490D74-D465-45AB-A0A5-CC9470A580A4}" presName="Name25" presStyleLbl="parChTrans1D4" presStyleIdx="39" presStyleCnt="50"/>
      <dgm:spPr/>
    </dgm:pt>
    <dgm:pt modelId="{A1B9C656-5196-40C3-AF66-9C0FF4E2125B}" type="pres">
      <dgm:prSet presAssocID="{6B490D74-D465-45AB-A0A5-CC9470A580A4}" presName="connTx" presStyleLbl="parChTrans1D4" presStyleIdx="39" presStyleCnt="50"/>
      <dgm:spPr/>
    </dgm:pt>
    <dgm:pt modelId="{E14E5CC3-5971-420A-B358-BF85A8F9B91F}" type="pres">
      <dgm:prSet presAssocID="{6FE5A786-0347-4464-90A2-157E493C3CAD}" presName="Name30" presStyleCnt="0"/>
      <dgm:spPr/>
    </dgm:pt>
    <dgm:pt modelId="{2898FE66-994E-4EFC-A901-AEC6BAC4F5E8}" type="pres">
      <dgm:prSet presAssocID="{6FE5A786-0347-4464-90A2-157E493C3CAD}" presName="level2Shape" presStyleLbl="node4" presStyleIdx="39" presStyleCnt="50"/>
      <dgm:spPr/>
    </dgm:pt>
    <dgm:pt modelId="{4386C917-B35D-4E18-8B77-E57EA1078525}" type="pres">
      <dgm:prSet presAssocID="{6FE5A786-0347-4464-90A2-157E493C3CAD}" presName="hierChild3" presStyleCnt="0"/>
      <dgm:spPr/>
    </dgm:pt>
    <dgm:pt modelId="{34A54743-E783-40BA-B9FD-082EEC5EE6C1}" type="pres">
      <dgm:prSet presAssocID="{88269EFD-8BDF-4292-9C4E-0404A0BE2181}" presName="Name25" presStyleLbl="parChTrans1D3" presStyleIdx="8" presStyleCnt="10"/>
      <dgm:spPr/>
    </dgm:pt>
    <dgm:pt modelId="{DCCC88D1-A7E7-4D13-BA94-C8DCD55E1B5B}" type="pres">
      <dgm:prSet presAssocID="{88269EFD-8BDF-4292-9C4E-0404A0BE2181}" presName="connTx" presStyleLbl="parChTrans1D3" presStyleIdx="8" presStyleCnt="10"/>
      <dgm:spPr/>
    </dgm:pt>
    <dgm:pt modelId="{0813E134-498D-44FC-A3CC-0EE4F5E5A9E1}" type="pres">
      <dgm:prSet presAssocID="{F72EB803-F1B7-4B89-875A-CCF793F5A221}" presName="Name30" presStyleCnt="0"/>
      <dgm:spPr/>
    </dgm:pt>
    <dgm:pt modelId="{2E6E9188-C4D6-4284-A77A-F3285AE4398B}" type="pres">
      <dgm:prSet presAssocID="{F72EB803-F1B7-4B89-875A-CCF793F5A221}" presName="level2Shape" presStyleLbl="node3" presStyleIdx="8" presStyleCnt="10"/>
      <dgm:spPr/>
    </dgm:pt>
    <dgm:pt modelId="{42F1FD68-E624-4D4D-9840-A600507BB6BB}" type="pres">
      <dgm:prSet presAssocID="{F72EB803-F1B7-4B89-875A-CCF793F5A221}" presName="hierChild3" presStyleCnt="0"/>
      <dgm:spPr/>
    </dgm:pt>
    <dgm:pt modelId="{AEAD2E93-C291-407B-8179-CA686686CD7B}" type="pres">
      <dgm:prSet presAssocID="{B5854319-BDD6-4EA4-9FCA-ECE06D0FB625}" presName="Name25" presStyleLbl="parChTrans1D4" presStyleIdx="40" presStyleCnt="50"/>
      <dgm:spPr/>
    </dgm:pt>
    <dgm:pt modelId="{ED4AD369-0E26-4890-ABDE-DFB155449421}" type="pres">
      <dgm:prSet presAssocID="{B5854319-BDD6-4EA4-9FCA-ECE06D0FB625}" presName="connTx" presStyleLbl="parChTrans1D4" presStyleIdx="40" presStyleCnt="50"/>
      <dgm:spPr/>
    </dgm:pt>
    <dgm:pt modelId="{E116EA4D-881A-43AB-AE51-F58B2E584403}" type="pres">
      <dgm:prSet presAssocID="{207E9B2E-1C7A-4048-8660-041CD5F034B3}" presName="Name30" presStyleCnt="0"/>
      <dgm:spPr/>
    </dgm:pt>
    <dgm:pt modelId="{5A5F5C2F-5F06-4A48-8E57-12962406B278}" type="pres">
      <dgm:prSet presAssocID="{207E9B2E-1C7A-4048-8660-041CD5F034B3}" presName="level2Shape" presStyleLbl="node4" presStyleIdx="40" presStyleCnt="50"/>
      <dgm:spPr/>
    </dgm:pt>
    <dgm:pt modelId="{704A763D-CB95-4D09-8C06-5ADF2CA72244}" type="pres">
      <dgm:prSet presAssocID="{207E9B2E-1C7A-4048-8660-041CD5F034B3}" presName="hierChild3" presStyleCnt="0"/>
      <dgm:spPr/>
    </dgm:pt>
    <dgm:pt modelId="{E40C0147-3D54-420E-B2BD-C365FD264FE9}" type="pres">
      <dgm:prSet presAssocID="{4BC65621-39D1-470B-A969-2722C319980B}" presName="Name25" presStyleLbl="parChTrans1D4" presStyleIdx="41" presStyleCnt="50"/>
      <dgm:spPr/>
    </dgm:pt>
    <dgm:pt modelId="{2F0B18C0-255E-4361-9DA6-752690CA3514}" type="pres">
      <dgm:prSet presAssocID="{4BC65621-39D1-470B-A969-2722C319980B}" presName="connTx" presStyleLbl="parChTrans1D4" presStyleIdx="41" presStyleCnt="50"/>
      <dgm:spPr/>
    </dgm:pt>
    <dgm:pt modelId="{01BE545A-9713-4551-8BDC-42B282E2DA93}" type="pres">
      <dgm:prSet presAssocID="{27B72AF9-92DB-491A-AB74-67373EF5ADCA}" presName="Name30" presStyleCnt="0"/>
      <dgm:spPr/>
    </dgm:pt>
    <dgm:pt modelId="{5E8C58F3-3DD5-4383-8FA7-EC80BBC6341D}" type="pres">
      <dgm:prSet presAssocID="{27B72AF9-92DB-491A-AB74-67373EF5ADCA}" presName="level2Shape" presStyleLbl="node4" presStyleIdx="41" presStyleCnt="50"/>
      <dgm:spPr/>
    </dgm:pt>
    <dgm:pt modelId="{33B08F81-C900-46C2-AD39-9BBBA6CEE625}" type="pres">
      <dgm:prSet presAssocID="{27B72AF9-92DB-491A-AB74-67373EF5ADCA}" presName="hierChild3" presStyleCnt="0"/>
      <dgm:spPr/>
    </dgm:pt>
    <dgm:pt modelId="{B9A2E879-5A03-47FD-98A9-DF1E9D98B047}" type="pres">
      <dgm:prSet presAssocID="{0BAD87F4-C548-4DC0-BFB6-C19D631049BC}" presName="Name25" presStyleLbl="parChTrans1D4" presStyleIdx="42" presStyleCnt="50"/>
      <dgm:spPr/>
    </dgm:pt>
    <dgm:pt modelId="{98B60ACB-D8A4-4251-BF0C-C1B7A98E56D1}" type="pres">
      <dgm:prSet presAssocID="{0BAD87F4-C548-4DC0-BFB6-C19D631049BC}" presName="connTx" presStyleLbl="parChTrans1D4" presStyleIdx="42" presStyleCnt="50"/>
      <dgm:spPr/>
    </dgm:pt>
    <dgm:pt modelId="{C3345D69-73CE-4E5E-AB49-DE1DACC6B0F6}" type="pres">
      <dgm:prSet presAssocID="{B568D868-9927-42F1-8EA4-2434F1C11268}" presName="Name30" presStyleCnt="0"/>
      <dgm:spPr/>
    </dgm:pt>
    <dgm:pt modelId="{4AB6CAC2-3C07-48CF-9B86-10EF365689F0}" type="pres">
      <dgm:prSet presAssocID="{B568D868-9927-42F1-8EA4-2434F1C11268}" presName="level2Shape" presStyleLbl="node4" presStyleIdx="42" presStyleCnt="50"/>
      <dgm:spPr/>
    </dgm:pt>
    <dgm:pt modelId="{652CE7AE-EEFF-4D12-8799-507B6E3CFBCA}" type="pres">
      <dgm:prSet presAssocID="{B568D868-9927-42F1-8EA4-2434F1C11268}" presName="hierChild3" presStyleCnt="0"/>
      <dgm:spPr/>
    </dgm:pt>
    <dgm:pt modelId="{E46FA220-D75E-499A-8B11-8E2FA7C69A67}" type="pres">
      <dgm:prSet presAssocID="{56728220-7ABB-4A53-AFE1-85D3BFC48CBC}" presName="Name25" presStyleLbl="parChTrans1D4" presStyleIdx="43" presStyleCnt="50"/>
      <dgm:spPr/>
    </dgm:pt>
    <dgm:pt modelId="{02C28D19-CFFA-4102-8954-D4137B9A713A}" type="pres">
      <dgm:prSet presAssocID="{56728220-7ABB-4A53-AFE1-85D3BFC48CBC}" presName="connTx" presStyleLbl="parChTrans1D4" presStyleIdx="43" presStyleCnt="50"/>
      <dgm:spPr/>
    </dgm:pt>
    <dgm:pt modelId="{3DB5FF7A-CFAB-49B3-820E-741F911F6518}" type="pres">
      <dgm:prSet presAssocID="{825DA6D6-318A-46F7-BD25-AC33D7633118}" presName="Name30" presStyleCnt="0"/>
      <dgm:spPr/>
    </dgm:pt>
    <dgm:pt modelId="{AFE5C73C-461E-4B21-8BC3-E7C9E1BEA38E}" type="pres">
      <dgm:prSet presAssocID="{825DA6D6-318A-46F7-BD25-AC33D7633118}" presName="level2Shape" presStyleLbl="node4" presStyleIdx="43" presStyleCnt="50"/>
      <dgm:spPr/>
    </dgm:pt>
    <dgm:pt modelId="{E0E513F0-1470-457D-B3DC-647C33E9CDB3}" type="pres">
      <dgm:prSet presAssocID="{825DA6D6-318A-46F7-BD25-AC33D7633118}" presName="hierChild3" presStyleCnt="0"/>
      <dgm:spPr/>
    </dgm:pt>
    <dgm:pt modelId="{8A88EC8D-29AC-4DED-B040-E17FDA10CF23}" type="pres">
      <dgm:prSet presAssocID="{77E39621-1FC0-4469-915E-75275749BE90}" presName="Name25" presStyleLbl="parChTrans1D4" presStyleIdx="44" presStyleCnt="50"/>
      <dgm:spPr/>
    </dgm:pt>
    <dgm:pt modelId="{39387C37-123D-488D-A12B-490B29DA43F9}" type="pres">
      <dgm:prSet presAssocID="{77E39621-1FC0-4469-915E-75275749BE90}" presName="connTx" presStyleLbl="parChTrans1D4" presStyleIdx="44" presStyleCnt="50"/>
      <dgm:spPr/>
    </dgm:pt>
    <dgm:pt modelId="{A46C7DB4-6269-47E7-9AE5-C0F0D589752F}" type="pres">
      <dgm:prSet presAssocID="{2A04DAF3-5ADF-4B6A-8442-32B26E26DACD}" presName="Name30" presStyleCnt="0"/>
      <dgm:spPr/>
    </dgm:pt>
    <dgm:pt modelId="{0D2513F9-C7BF-42D6-9EA3-C0F0B8CBEB10}" type="pres">
      <dgm:prSet presAssocID="{2A04DAF3-5ADF-4B6A-8442-32B26E26DACD}" presName="level2Shape" presStyleLbl="node4" presStyleIdx="44" presStyleCnt="50"/>
      <dgm:spPr/>
    </dgm:pt>
    <dgm:pt modelId="{ED505286-F0B2-4931-890F-65BEDDAA7ABF}" type="pres">
      <dgm:prSet presAssocID="{2A04DAF3-5ADF-4B6A-8442-32B26E26DACD}" presName="hierChild3" presStyleCnt="0"/>
      <dgm:spPr/>
    </dgm:pt>
    <dgm:pt modelId="{4D385259-B123-41F4-AB9C-9FF8AEF898AD}" type="pres">
      <dgm:prSet presAssocID="{5BF62495-D190-4827-8295-2579AD842B06}" presName="Name25" presStyleLbl="parChTrans1D2" presStyleIdx="2" presStyleCnt="3"/>
      <dgm:spPr/>
    </dgm:pt>
    <dgm:pt modelId="{4FA2E786-BD47-4B51-BA88-F2C384E3CDCC}" type="pres">
      <dgm:prSet presAssocID="{5BF62495-D190-4827-8295-2579AD842B06}" presName="connTx" presStyleLbl="parChTrans1D2" presStyleIdx="2" presStyleCnt="3"/>
      <dgm:spPr/>
    </dgm:pt>
    <dgm:pt modelId="{8DE5735E-B02F-4F42-B070-7CB4C08F883D}" type="pres">
      <dgm:prSet presAssocID="{5EA67EB7-423E-4356-A0B4-CEDA515D2553}" presName="Name30" presStyleCnt="0"/>
      <dgm:spPr/>
    </dgm:pt>
    <dgm:pt modelId="{6242D5FB-E902-4700-942D-68E00D3F133B}" type="pres">
      <dgm:prSet presAssocID="{5EA67EB7-423E-4356-A0B4-CEDA515D2553}" presName="level2Shape" presStyleLbl="node2" presStyleIdx="2" presStyleCnt="3"/>
      <dgm:spPr/>
    </dgm:pt>
    <dgm:pt modelId="{0D3D9FE8-50BD-4D1A-88AA-CC2DA83D8217}" type="pres">
      <dgm:prSet presAssocID="{5EA67EB7-423E-4356-A0B4-CEDA515D2553}" presName="hierChild3" presStyleCnt="0"/>
      <dgm:spPr/>
    </dgm:pt>
    <dgm:pt modelId="{5AA76B43-8FA0-4008-AB92-EDE6A025939D}" type="pres">
      <dgm:prSet presAssocID="{547A1286-D30D-4160-AFCB-475F28D3355D}" presName="Name25" presStyleLbl="parChTrans1D3" presStyleIdx="9" presStyleCnt="10"/>
      <dgm:spPr/>
    </dgm:pt>
    <dgm:pt modelId="{91C9F5F0-1A7C-4D2B-9A4F-097816BCB8B4}" type="pres">
      <dgm:prSet presAssocID="{547A1286-D30D-4160-AFCB-475F28D3355D}" presName="connTx" presStyleLbl="parChTrans1D3" presStyleIdx="9" presStyleCnt="10"/>
      <dgm:spPr/>
    </dgm:pt>
    <dgm:pt modelId="{563C03AC-B630-48B7-93A5-5BD9A6471A81}" type="pres">
      <dgm:prSet presAssocID="{01F715C1-0E3C-48B5-837B-C23860E391CF}" presName="Name30" presStyleCnt="0"/>
      <dgm:spPr/>
    </dgm:pt>
    <dgm:pt modelId="{724745CC-F776-460A-8072-A348B872B06A}" type="pres">
      <dgm:prSet presAssocID="{01F715C1-0E3C-48B5-837B-C23860E391CF}" presName="level2Shape" presStyleLbl="node3" presStyleIdx="9" presStyleCnt="10"/>
      <dgm:spPr/>
    </dgm:pt>
    <dgm:pt modelId="{E2FED779-B75A-4F6C-ADCC-DEBBB6DB955C}" type="pres">
      <dgm:prSet presAssocID="{01F715C1-0E3C-48B5-837B-C23860E391CF}" presName="hierChild3" presStyleCnt="0"/>
      <dgm:spPr/>
    </dgm:pt>
    <dgm:pt modelId="{19E76F32-0F5F-4750-8AE8-469B12A3A528}" type="pres">
      <dgm:prSet presAssocID="{784CCC8E-D6C8-4496-8776-0ACF5BAA01D2}" presName="Name25" presStyleLbl="parChTrans1D4" presStyleIdx="45" presStyleCnt="50"/>
      <dgm:spPr/>
    </dgm:pt>
    <dgm:pt modelId="{5976A40D-7987-4F14-BA65-B651AAB7CFFC}" type="pres">
      <dgm:prSet presAssocID="{784CCC8E-D6C8-4496-8776-0ACF5BAA01D2}" presName="connTx" presStyleLbl="parChTrans1D4" presStyleIdx="45" presStyleCnt="50"/>
      <dgm:spPr/>
    </dgm:pt>
    <dgm:pt modelId="{CDE69E0F-B403-4008-AA9D-2353D9BCC561}" type="pres">
      <dgm:prSet presAssocID="{D795ABAD-8B96-4EAE-9ED9-2960C4AC1E9A}" presName="Name30" presStyleCnt="0"/>
      <dgm:spPr/>
    </dgm:pt>
    <dgm:pt modelId="{9833C9F1-A9F9-4D8F-B50A-0F6967CBD687}" type="pres">
      <dgm:prSet presAssocID="{D795ABAD-8B96-4EAE-9ED9-2960C4AC1E9A}" presName="level2Shape" presStyleLbl="node4" presStyleIdx="45" presStyleCnt="50"/>
      <dgm:spPr/>
    </dgm:pt>
    <dgm:pt modelId="{4C28CDB3-1030-4F7F-AA00-4BE51AFC20A8}" type="pres">
      <dgm:prSet presAssocID="{D795ABAD-8B96-4EAE-9ED9-2960C4AC1E9A}" presName="hierChild3" presStyleCnt="0"/>
      <dgm:spPr/>
    </dgm:pt>
    <dgm:pt modelId="{3A3DDDCE-E4C4-47AB-8E6B-9407B165A3A7}" type="pres">
      <dgm:prSet presAssocID="{53AFE2F4-34B3-4016-9484-9C0345CBA463}" presName="Name25" presStyleLbl="parChTrans1D4" presStyleIdx="46" presStyleCnt="50"/>
      <dgm:spPr/>
    </dgm:pt>
    <dgm:pt modelId="{A20CE13D-472F-4131-9EEB-9056007E034D}" type="pres">
      <dgm:prSet presAssocID="{53AFE2F4-34B3-4016-9484-9C0345CBA463}" presName="connTx" presStyleLbl="parChTrans1D4" presStyleIdx="46" presStyleCnt="50"/>
      <dgm:spPr/>
    </dgm:pt>
    <dgm:pt modelId="{AAFB6854-F742-48E9-9CDE-F5DB7E66343B}" type="pres">
      <dgm:prSet presAssocID="{3B2075C9-80E1-414D-B70A-CCF3CDD9BF36}" presName="Name30" presStyleCnt="0"/>
      <dgm:spPr/>
    </dgm:pt>
    <dgm:pt modelId="{F2FB80D9-A690-4B99-A6A5-8FDA4FD69922}" type="pres">
      <dgm:prSet presAssocID="{3B2075C9-80E1-414D-B70A-CCF3CDD9BF36}" presName="level2Shape" presStyleLbl="node4" presStyleIdx="46" presStyleCnt="50"/>
      <dgm:spPr/>
    </dgm:pt>
    <dgm:pt modelId="{F9B3AFFD-B15B-4785-8194-2AFAB587B387}" type="pres">
      <dgm:prSet presAssocID="{3B2075C9-80E1-414D-B70A-CCF3CDD9BF36}" presName="hierChild3" presStyleCnt="0"/>
      <dgm:spPr/>
    </dgm:pt>
    <dgm:pt modelId="{915A3422-D338-4CD4-9231-7630FF6850BD}" type="pres">
      <dgm:prSet presAssocID="{1FA531DF-0126-412E-879B-57274F40334D}" presName="Name25" presStyleLbl="parChTrans1D4" presStyleIdx="47" presStyleCnt="50"/>
      <dgm:spPr/>
    </dgm:pt>
    <dgm:pt modelId="{DBEB80D8-36DD-487C-BB3A-1A93E0BD157E}" type="pres">
      <dgm:prSet presAssocID="{1FA531DF-0126-412E-879B-57274F40334D}" presName="connTx" presStyleLbl="parChTrans1D4" presStyleIdx="47" presStyleCnt="50"/>
      <dgm:spPr/>
    </dgm:pt>
    <dgm:pt modelId="{66386269-C16D-420A-99FF-6E256A12EA4D}" type="pres">
      <dgm:prSet presAssocID="{3D97833A-2312-44C3-989D-68EF768599C5}" presName="Name30" presStyleCnt="0"/>
      <dgm:spPr/>
    </dgm:pt>
    <dgm:pt modelId="{2F6A5B65-E1A4-474C-9790-CD4CAF9BC2EF}" type="pres">
      <dgm:prSet presAssocID="{3D97833A-2312-44C3-989D-68EF768599C5}" presName="level2Shape" presStyleLbl="node4" presStyleIdx="47" presStyleCnt="50"/>
      <dgm:spPr/>
    </dgm:pt>
    <dgm:pt modelId="{34B29B6A-1C78-4595-943F-07615F85014E}" type="pres">
      <dgm:prSet presAssocID="{3D97833A-2312-44C3-989D-68EF768599C5}" presName="hierChild3" presStyleCnt="0"/>
      <dgm:spPr/>
    </dgm:pt>
    <dgm:pt modelId="{1384D656-8961-4B21-A3B2-9428766006CE}" type="pres">
      <dgm:prSet presAssocID="{C1F24A92-4576-4D6A-8830-4A09C4771EBE}" presName="Name25" presStyleLbl="parChTrans1D4" presStyleIdx="48" presStyleCnt="50"/>
      <dgm:spPr/>
    </dgm:pt>
    <dgm:pt modelId="{C6FC7CAF-A523-420A-87AA-43D01B4270EB}" type="pres">
      <dgm:prSet presAssocID="{C1F24A92-4576-4D6A-8830-4A09C4771EBE}" presName="connTx" presStyleLbl="parChTrans1D4" presStyleIdx="48" presStyleCnt="50"/>
      <dgm:spPr/>
    </dgm:pt>
    <dgm:pt modelId="{DFD1DAB3-04A2-40C2-9770-487AEA03564C}" type="pres">
      <dgm:prSet presAssocID="{FF3742A3-E747-488F-8E2C-D18029D826D3}" presName="Name30" presStyleCnt="0"/>
      <dgm:spPr/>
    </dgm:pt>
    <dgm:pt modelId="{856F178E-0654-4A6A-8176-3CE3C9710C94}" type="pres">
      <dgm:prSet presAssocID="{FF3742A3-E747-488F-8E2C-D18029D826D3}" presName="level2Shape" presStyleLbl="node4" presStyleIdx="48" presStyleCnt="50"/>
      <dgm:spPr/>
    </dgm:pt>
    <dgm:pt modelId="{90D24722-D7DF-451B-9FD4-0B36C8D7D8EF}" type="pres">
      <dgm:prSet presAssocID="{FF3742A3-E747-488F-8E2C-D18029D826D3}" presName="hierChild3" presStyleCnt="0"/>
      <dgm:spPr/>
    </dgm:pt>
    <dgm:pt modelId="{BD685393-2FC1-4A64-9110-9A439FDB471A}" type="pres">
      <dgm:prSet presAssocID="{4B72126B-79C9-4E28-B18C-F263FBF82764}" presName="Name25" presStyleLbl="parChTrans1D4" presStyleIdx="49" presStyleCnt="50"/>
      <dgm:spPr/>
    </dgm:pt>
    <dgm:pt modelId="{39CB4286-8F38-4E71-B018-DE0DC884B605}" type="pres">
      <dgm:prSet presAssocID="{4B72126B-79C9-4E28-B18C-F263FBF82764}" presName="connTx" presStyleLbl="parChTrans1D4" presStyleIdx="49" presStyleCnt="50"/>
      <dgm:spPr/>
    </dgm:pt>
    <dgm:pt modelId="{B99C29F1-D478-4D14-A476-087F159D1BAF}" type="pres">
      <dgm:prSet presAssocID="{5922BC9A-1022-48F9-9609-A5FDE0590540}" presName="Name30" presStyleCnt="0"/>
      <dgm:spPr/>
    </dgm:pt>
    <dgm:pt modelId="{209CACE6-D6C3-43EE-BA99-9F3396B456A5}" type="pres">
      <dgm:prSet presAssocID="{5922BC9A-1022-48F9-9609-A5FDE0590540}" presName="level2Shape" presStyleLbl="node4" presStyleIdx="49" presStyleCnt="50"/>
      <dgm:spPr/>
    </dgm:pt>
    <dgm:pt modelId="{5B7D7474-53A8-4C5F-9FBA-610DBA48CEBC}" type="pres">
      <dgm:prSet presAssocID="{5922BC9A-1022-48F9-9609-A5FDE0590540}" presName="hierChild3" presStyleCnt="0"/>
      <dgm:spPr/>
    </dgm:pt>
    <dgm:pt modelId="{0856F247-FC87-4AAF-B4E4-DFBE30D25005}" type="pres">
      <dgm:prSet presAssocID="{0E5E886F-B8E2-4F34-8812-AEE4833D32D9}" presName="bgShapesFlow" presStyleCnt="0"/>
      <dgm:spPr/>
    </dgm:pt>
    <dgm:pt modelId="{6E5E31A6-F24D-4E14-8F27-80E3CFBE1561}" type="pres">
      <dgm:prSet presAssocID="{947BFCEA-34BF-42B8-BF21-52998210901E}" presName="rectComp" presStyleCnt="0"/>
      <dgm:spPr/>
    </dgm:pt>
    <dgm:pt modelId="{ADBA7629-7D62-4CFC-9886-CEBED6AE6EA3}" type="pres">
      <dgm:prSet presAssocID="{947BFCEA-34BF-42B8-BF21-52998210901E}" presName="bgRect" presStyleLbl="bgShp" presStyleIdx="0" presStyleCnt="8"/>
      <dgm:spPr/>
    </dgm:pt>
    <dgm:pt modelId="{AFD9F0D4-ED36-4DC2-85BB-BFA28AB95C8F}" type="pres">
      <dgm:prSet presAssocID="{947BFCEA-34BF-42B8-BF21-52998210901E}" presName="bgRectTx" presStyleLbl="bgShp" presStyleIdx="0" presStyleCnt="8">
        <dgm:presLayoutVars>
          <dgm:bulletEnabled val="1"/>
        </dgm:presLayoutVars>
      </dgm:prSet>
      <dgm:spPr/>
    </dgm:pt>
    <dgm:pt modelId="{2F312B92-CB73-44B0-A384-AD705CCED8A5}" type="pres">
      <dgm:prSet presAssocID="{947BFCEA-34BF-42B8-BF21-52998210901E}" presName="spComp" presStyleCnt="0"/>
      <dgm:spPr/>
    </dgm:pt>
    <dgm:pt modelId="{1C62D932-6E89-44D9-8CF8-86B3AD64D495}" type="pres">
      <dgm:prSet presAssocID="{947BFCEA-34BF-42B8-BF21-52998210901E}" presName="hSp" presStyleCnt="0"/>
      <dgm:spPr/>
    </dgm:pt>
    <dgm:pt modelId="{E0019C27-4729-45F3-A83C-739AC3E4D0AC}" type="pres">
      <dgm:prSet presAssocID="{55140F4F-F947-4F05-B65C-BB8152C6D81E}" presName="rectComp" presStyleCnt="0"/>
      <dgm:spPr/>
    </dgm:pt>
    <dgm:pt modelId="{0877247A-7CE9-4D72-B4BF-BDF3A7715925}" type="pres">
      <dgm:prSet presAssocID="{55140F4F-F947-4F05-B65C-BB8152C6D81E}" presName="bgRect" presStyleLbl="bgShp" presStyleIdx="1" presStyleCnt="8"/>
      <dgm:spPr/>
    </dgm:pt>
    <dgm:pt modelId="{2671CE14-772B-4178-BE15-F5A8871BA69F}" type="pres">
      <dgm:prSet presAssocID="{55140F4F-F947-4F05-B65C-BB8152C6D81E}" presName="bgRectTx" presStyleLbl="bgShp" presStyleIdx="1" presStyleCnt="8">
        <dgm:presLayoutVars>
          <dgm:bulletEnabled val="1"/>
        </dgm:presLayoutVars>
      </dgm:prSet>
      <dgm:spPr/>
    </dgm:pt>
    <dgm:pt modelId="{59681F61-A999-460C-9D48-034FCE8D2430}" type="pres">
      <dgm:prSet presAssocID="{55140F4F-F947-4F05-B65C-BB8152C6D81E}" presName="spComp" presStyleCnt="0"/>
      <dgm:spPr/>
    </dgm:pt>
    <dgm:pt modelId="{6707E9E6-531A-4174-9042-3B7606F0DFF0}" type="pres">
      <dgm:prSet presAssocID="{55140F4F-F947-4F05-B65C-BB8152C6D81E}" presName="hSp" presStyleCnt="0"/>
      <dgm:spPr/>
    </dgm:pt>
    <dgm:pt modelId="{CA51D2AA-18F3-4C13-8B05-549019E1CC01}" type="pres">
      <dgm:prSet presAssocID="{9E5ABCA1-FC67-4B4B-A632-46317F868B00}" presName="rectComp" presStyleCnt="0"/>
      <dgm:spPr/>
    </dgm:pt>
    <dgm:pt modelId="{E2F1B24D-526B-414B-A0DF-C2B3D6AAC54F}" type="pres">
      <dgm:prSet presAssocID="{9E5ABCA1-FC67-4B4B-A632-46317F868B00}" presName="bgRect" presStyleLbl="bgShp" presStyleIdx="2" presStyleCnt="8"/>
      <dgm:spPr/>
    </dgm:pt>
    <dgm:pt modelId="{FC2CA537-BC8A-4D2D-83FC-1F2F93479F22}" type="pres">
      <dgm:prSet presAssocID="{9E5ABCA1-FC67-4B4B-A632-46317F868B00}" presName="bgRectTx" presStyleLbl="bgShp" presStyleIdx="2" presStyleCnt="8">
        <dgm:presLayoutVars>
          <dgm:bulletEnabled val="1"/>
        </dgm:presLayoutVars>
      </dgm:prSet>
      <dgm:spPr/>
    </dgm:pt>
    <dgm:pt modelId="{E9CC9555-C7F4-4C8A-8D41-4D3B2612BEAE}" type="pres">
      <dgm:prSet presAssocID="{9E5ABCA1-FC67-4B4B-A632-46317F868B00}" presName="spComp" presStyleCnt="0"/>
      <dgm:spPr/>
    </dgm:pt>
    <dgm:pt modelId="{DCE7AFE0-654D-4EAE-8CDF-71B44D31A1DC}" type="pres">
      <dgm:prSet presAssocID="{9E5ABCA1-FC67-4B4B-A632-46317F868B00}" presName="hSp" presStyleCnt="0"/>
      <dgm:spPr/>
    </dgm:pt>
    <dgm:pt modelId="{718FE61E-3CCB-4F50-9BFC-AF552753E63B}" type="pres">
      <dgm:prSet presAssocID="{DF717E81-7B00-4E68-B747-86494E873FB5}" presName="rectComp" presStyleCnt="0"/>
      <dgm:spPr/>
    </dgm:pt>
    <dgm:pt modelId="{08EC7508-328E-4946-B290-52215BD90229}" type="pres">
      <dgm:prSet presAssocID="{DF717E81-7B00-4E68-B747-86494E873FB5}" presName="bgRect" presStyleLbl="bgShp" presStyleIdx="3" presStyleCnt="8" custLinFactNeighborX="-3924"/>
      <dgm:spPr/>
    </dgm:pt>
    <dgm:pt modelId="{4FCDCAEB-0747-4349-AAA4-BC11A5379D86}" type="pres">
      <dgm:prSet presAssocID="{DF717E81-7B00-4E68-B747-86494E873FB5}" presName="bgRectTx" presStyleLbl="bgShp" presStyleIdx="3" presStyleCnt="8">
        <dgm:presLayoutVars>
          <dgm:bulletEnabled val="1"/>
        </dgm:presLayoutVars>
      </dgm:prSet>
      <dgm:spPr/>
    </dgm:pt>
    <dgm:pt modelId="{F446E77C-D7E8-40FC-8935-4D5ACAB21B5F}" type="pres">
      <dgm:prSet presAssocID="{DF717E81-7B00-4E68-B747-86494E873FB5}" presName="spComp" presStyleCnt="0"/>
      <dgm:spPr/>
    </dgm:pt>
    <dgm:pt modelId="{5B1AB2BD-3B61-4CE2-9A71-0E48DEB7398F}" type="pres">
      <dgm:prSet presAssocID="{DF717E81-7B00-4E68-B747-86494E873FB5}" presName="hSp" presStyleCnt="0"/>
      <dgm:spPr/>
    </dgm:pt>
    <dgm:pt modelId="{C8C108F1-B8D2-4609-A8FB-2F91EBF77441}" type="pres">
      <dgm:prSet presAssocID="{EC957EC2-E2AB-4575-8341-D04208A8DBE4}" presName="rectComp" presStyleCnt="0"/>
      <dgm:spPr/>
    </dgm:pt>
    <dgm:pt modelId="{B595484D-CDAF-41B2-A4C9-B7E7BB7AF9C1}" type="pres">
      <dgm:prSet presAssocID="{EC957EC2-E2AB-4575-8341-D04208A8DBE4}" presName="bgRect" presStyleLbl="bgShp" presStyleIdx="4" presStyleCnt="8"/>
      <dgm:spPr/>
    </dgm:pt>
    <dgm:pt modelId="{092908C3-D35C-4030-87B8-7F3587AE84CE}" type="pres">
      <dgm:prSet presAssocID="{EC957EC2-E2AB-4575-8341-D04208A8DBE4}" presName="bgRectTx" presStyleLbl="bgShp" presStyleIdx="4" presStyleCnt="8">
        <dgm:presLayoutVars>
          <dgm:bulletEnabled val="1"/>
        </dgm:presLayoutVars>
      </dgm:prSet>
      <dgm:spPr/>
    </dgm:pt>
    <dgm:pt modelId="{E8DFE189-677B-4065-AC8B-FCFFCC1BDDCA}" type="pres">
      <dgm:prSet presAssocID="{EC957EC2-E2AB-4575-8341-D04208A8DBE4}" presName="spComp" presStyleCnt="0"/>
      <dgm:spPr/>
    </dgm:pt>
    <dgm:pt modelId="{AAA6D2F4-3683-48A8-AD48-ADEA3D1FCFB9}" type="pres">
      <dgm:prSet presAssocID="{EC957EC2-E2AB-4575-8341-D04208A8DBE4}" presName="hSp" presStyleCnt="0"/>
      <dgm:spPr/>
    </dgm:pt>
    <dgm:pt modelId="{A199BA88-2E9D-4A8E-A926-66A5954E1DDB}" type="pres">
      <dgm:prSet presAssocID="{F8BC5EA7-696E-4271-9CB8-D60617C84E2A}" presName="rectComp" presStyleCnt="0"/>
      <dgm:spPr/>
    </dgm:pt>
    <dgm:pt modelId="{4CCD5DC0-E882-4AE1-BEED-FD4E5C93B5CF}" type="pres">
      <dgm:prSet presAssocID="{F8BC5EA7-696E-4271-9CB8-D60617C84E2A}" presName="bgRect" presStyleLbl="bgShp" presStyleIdx="5" presStyleCnt="8"/>
      <dgm:spPr/>
    </dgm:pt>
    <dgm:pt modelId="{4593D094-EBBE-46FB-9B0D-5787C88FBE2F}" type="pres">
      <dgm:prSet presAssocID="{F8BC5EA7-696E-4271-9CB8-D60617C84E2A}" presName="bgRectTx" presStyleLbl="bgShp" presStyleIdx="5" presStyleCnt="8">
        <dgm:presLayoutVars>
          <dgm:bulletEnabled val="1"/>
        </dgm:presLayoutVars>
      </dgm:prSet>
      <dgm:spPr/>
    </dgm:pt>
    <dgm:pt modelId="{C5CE7AEB-101C-4076-9349-0C676C0E48DA}" type="pres">
      <dgm:prSet presAssocID="{F8BC5EA7-696E-4271-9CB8-D60617C84E2A}" presName="spComp" presStyleCnt="0"/>
      <dgm:spPr/>
    </dgm:pt>
    <dgm:pt modelId="{A516F5F6-D569-4E63-90DA-EB927C594EDD}" type="pres">
      <dgm:prSet presAssocID="{F8BC5EA7-696E-4271-9CB8-D60617C84E2A}" presName="hSp" presStyleCnt="0"/>
      <dgm:spPr/>
    </dgm:pt>
    <dgm:pt modelId="{E9FBC595-8537-451F-923A-F3C0DF4A5048}" type="pres">
      <dgm:prSet presAssocID="{83BF579B-6DB1-4D8D-B307-07BBDDFD6164}" presName="rectComp" presStyleCnt="0"/>
      <dgm:spPr/>
    </dgm:pt>
    <dgm:pt modelId="{0B2A194D-22DE-46A7-BC0F-6ECCA2C3EE80}" type="pres">
      <dgm:prSet presAssocID="{83BF579B-6DB1-4D8D-B307-07BBDDFD6164}" presName="bgRect" presStyleLbl="bgShp" presStyleIdx="6" presStyleCnt="8"/>
      <dgm:spPr/>
    </dgm:pt>
    <dgm:pt modelId="{735D66EC-27BD-402F-8A92-9239BDDB6B2A}" type="pres">
      <dgm:prSet presAssocID="{83BF579B-6DB1-4D8D-B307-07BBDDFD6164}" presName="bgRectTx" presStyleLbl="bgShp" presStyleIdx="6" presStyleCnt="8">
        <dgm:presLayoutVars>
          <dgm:bulletEnabled val="1"/>
        </dgm:presLayoutVars>
      </dgm:prSet>
      <dgm:spPr/>
    </dgm:pt>
    <dgm:pt modelId="{9C211A0D-BFBB-4613-A6D0-D2C08659BD71}" type="pres">
      <dgm:prSet presAssocID="{83BF579B-6DB1-4D8D-B307-07BBDDFD6164}" presName="spComp" presStyleCnt="0"/>
      <dgm:spPr/>
    </dgm:pt>
    <dgm:pt modelId="{DB458046-F5EF-4CA8-BBF2-2E3E6C9D019C}" type="pres">
      <dgm:prSet presAssocID="{83BF579B-6DB1-4D8D-B307-07BBDDFD6164}" presName="hSp" presStyleCnt="0"/>
      <dgm:spPr/>
    </dgm:pt>
    <dgm:pt modelId="{0039880F-40E9-4999-9823-8EB00D143BE9}" type="pres">
      <dgm:prSet presAssocID="{90CD9463-929D-4955-8BF4-689AA1D6B618}" presName="rectComp" presStyleCnt="0"/>
      <dgm:spPr/>
    </dgm:pt>
    <dgm:pt modelId="{469F556F-C074-464A-8C32-71C4900B2608}" type="pres">
      <dgm:prSet presAssocID="{90CD9463-929D-4955-8BF4-689AA1D6B618}" presName="bgRect" presStyleLbl="bgShp" presStyleIdx="7" presStyleCnt="8"/>
      <dgm:spPr/>
    </dgm:pt>
    <dgm:pt modelId="{DC4E6929-E644-4861-9310-8591E2F112C0}" type="pres">
      <dgm:prSet presAssocID="{90CD9463-929D-4955-8BF4-689AA1D6B618}" presName="bgRectTx" presStyleLbl="bgShp" presStyleIdx="7" presStyleCnt="8">
        <dgm:presLayoutVars>
          <dgm:bulletEnabled val="1"/>
        </dgm:presLayoutVars>
      </dgm:prSet>
      <dgm:spPr/>
    </dgm:pt>
  </dgm:ptLst>
  <dgm:cxnLst>
    <dgm:cxn modelId="{BEE18400-D295-4FA0-B804-44923889DCD6}" type="presOf" srcId="{368F11FC-9D7D-49ED-894C-17F1854FFA5C}" destId="{951F240E-7C45-4BBC-A092-534993B875B0}" srcOrd="0" destOrd="0" presId="urn:microsoft.com/office/officeart/2005/8/layout/hierarchy5"/>
    <dgm:cxn modelId="{8DB2B300-9F40-4A82-8533-8C6D01F8753F}" type="presOf" srcId="{0BAD87F4-C548-4DC0-BFB6-C19D631049BC}" destId="{98B60ACB-D8A4-4251-BF0C-C1B7A98E56D1}" srcOrd="1" destOrd="0" presId="urn:microsoft.com/office/officeart/2005/8/layout/hierarchy5"/>
    <dgm:cxn modelId="{FCE11F01-B20A-4034-A4CE-084D7C8C30DF}" type="presOf" srcId="{AC2A8F31-705F-46F2-8127-4739EDF9B5B7}" destId="{1CB16DB9-FC06-4809-91DE-F86A86DAB828}" srcOrd="0" destOrd="0" presId="urn:microsoft.com/office/officeart/2005/8/layout/hierarchy5"/>
    <dgm:cxn modelId="{CDA20705-593E-40CB-9B04-8A83E5DAD570}" type="presOf" srcId="{471E2C6E-8FD0-457D-8C20-9DA96AA0628A}" destId="{4580AECE-BC29-4832-B0A2-04CAFAA7AFF7}" srcOrd="0" destOrd="0" presId="urn:microsoft.com/office/officeart/2005/8/layout/hierarchy5"/>
    <dgm:cxn modelId="{46984205-B266-4AF0-B037-27D809136906}" type="presOf" srcId="{183BB09B-5634-4559-BC7C-3DF1C820D697}" destId="{0A59CAB3-A910-4A2A-B557-99D68E1D2B15}" srcOrd="0" destOrd="0" presId="urn:microsoft.com/office/officeart/2005/8/layout/hierarchy5"/>
    <dgm:cxn modelId="{E0B1FB06-83B2-4D3D-AADB-9C524F18F5B2}" type="presOf" srcId="{5922BC9A-1022-48F9-9609-A5FDE0590540}" destId="{209CACE6-D6C3-43EE-BA99-9F3396B456A5}" srcOrd="0" destOrd="0" presId="urn:microsoft.com/office/officeart/2005/8/layout/hierarchy5"/>
    <dgm:cxn modelId="{8F309707-F3BE-4056-BD51-1DAD4D27CC10}" type="presOf" srcId="{F3FCDFB2-57C5-4856-B507-D73E5E7451FC}" destId="{7A27463E-2212-491A-AECF-B548285B2B31}" srcOrd="0" destOrd="0" presId="urn:microsoft.com/office/officeart/2005/8/layout/hierarchy5"/>
    <dgm:cxn modelId="{2D010208-F6BB-46E5-A80C-6960DBF4AA09}" type="presOf" srcId="{79828A04-57E2-487A-98FF-070BEE9DBFBF}" destId="{775D6EE0-7A10-447F-992F-70DF269A983B}" srcOrd="0" destOrd="0" presId="urn:microsoft.com/office/officeart/2005/8/layout/hierarchy5"/>
    <dgm:cxn modelId="{17A70408-942D-4733-96C0-411324C9FD0A}" type="presOf" srcId="{4FB68599-CB29-468A-919E-75E09E081075}" destId="{BBB257ED-E75F-432D-B731-E5BEA5E713E8}" srcOrd="0" destOrd="0" presId="urn:microsoft.com/office/officeart/2005/8/layout/hierarchy5"/>
    <dgm:cxn modelId="{59035A08-C5CE-4287-B6F3-5D9323F5320C}" type="presOf" srcId="{2A04DAF3-5ADF-4B6A-8442-32B26E26DACD}" destId="{0D2513F9-C7BF-42D6-9EA3-C0F0B8CBEB10}" srcOrd="0" destOrd="0" presId="urn:microsoft.com/office/officeart/2005/8/layout/hierarchy5"/>
    <dgm:cxn modelId="{DFD88308-A242-40D0-A4B2-3BF95B556567}" type="presOf" srcId="{01F715C1-0E3C-48B5-837B-C23860E391CF}" destId="{724745CC-F776-460A-8072-A348B872B06A}" srcOrd="0" destOrd="0" presId="urn:microsoft.com/office/officeart/2005/8/layout/hierarchy5"/>
    <dgm:cxn modelId="{F22C830B-E2A1-40F9-864B-0BEC7DEEEEE7}" type="presOf" srcId="{27B72AF9-92DB-491A-AB74-67373EF5ADCA}" destId="{5E8C58F3-3DD5-4383-8FA7-EC80BBC6341D}" srcOrd="0" destOrd="0" presId="urn:microsoft.com/office/officeart/2005/8/layout/hierarchy5"/>
    <dgm:cxn modelId="{5179610C-999F-46F6-8574-93CA5BF5BB5C}" type="presOf" srcId="{77C2FA9F-97F5-4091-ABCA-65036AE3EE8D}" destId="{62808EE7-663C-4407-B3F9-2BF5CEAB0F09}" srcOrd="1" destOrd="0" presId="urn:microsoft.com/office/officeart/2005/8/layout/hierarchy5"/>
    <dgm:cxn modelId="{1AFF0F0D-127A-4E6D-B590-8658374D966A}" type="presOf" srcId="{FBAB8D8A-51A8-4A12-AAA5-23A1A74B03DB}" destId="{FF20389E-D1C2-45A2-A84D-65D6D61B2AF2}" srcOrd="0" destOrd="0" presId="urn:microsoft.com/office/officeart/2005/8/layout/hierarchy5"/>
    <dgm:cxn modelId="{802CB50F-C910-4EF4-A75C-8ECBB315109B}" srcId="{4B0D72BA-1B4B-4B06-BF00-1B573D38D8C8}" destId="{5E24D25C-DD5E-4A3B-9D07-2C1DCA2EE3B4}" srcOrd="0" destOrd="0" parTransId="{5F307AFC-7C60-40A7-AA1E-A740FCF5D8E3}" sibTransId="{F36F1837-BB50-4684-AF85-06324238D672}"/>
    <dgm:cxn modelId="{6781AD10-87AD-4DF5-8343-586E273C93AA}" type="presOf" srcId="{04EE4F60-B075-40B3-AE6F-D4892A308547}" destId="{9245B9C4-F39E-4888-A7D0-241BC2CB87F8}" srcOrd="1" destOrd="0" presId="urn:microsoft.com/office/officeart/2005/8/layout/hierarchy5"/>
    <dgm:cxn modelId="{6D33D110-49E9-429B-9987-D82BE8CC289F}" srcId="{01F715C1-0E3C-48B5-837B-C23860E391CF}" destId="{D795ABAD-8B96-4EAE-9ED9-2960C4AC1E9A}" srcOrd="0" destOrd="0" parTransId="{784CCC8E-D6C8-4496-8776-0ACF5BAA01D2}" sibTransId="{27EC28B1-F995-4BFA-B724-515B01091F97}"/>
    <dgm:cxn modelId="{005C1512-61C1-48C3-9EB7-F5B96AF908AA}" type="presOf" srcId="{0DCD9C5A-BB2B-45BA-B8AE-D31FD33710E8}" destId="{69A04155-D1F0-464F-8D66-5F0EFD66E97A}" srcOrd="0" destOrd="0" presId="urn:microsoft.com/office/officeart/2005/8/layout/hierarchy5"/>
    <dgm:cxn modelId="{29901915-65D7-4157-8024-4E55647E6690}" srcId="{36CF1874-FB08-48B6-9CB2-FE029F9E6421}" destId="{F84115C2-BB48-41C0-9C88-E126F98CAC89}" srcOrd="0" destOrd="0" parTransId="{EE532DFA-8B26-45D9-9B9E-FD366EA6CE15}" sibTransId="{836C901B-63E3-4C89-8C65-5E3EC732D722}"/>
    <dgm:cxn modelId="{467D4817-FEB7-4C0A-870B-C0D024AC6888}" srcId="{1AB59A96-19BA-4611-8BBA-2049C48C04A4}" destId="{ED7C7004-7723-4B1F-9186-3DB62B9772EF}" srcOrd="0" destOrd="0" parTransId="{8560627A-AB25-4F00-9229-973A5F04DDEC}" sibTransId="{EE91CEE6-C3D3-4668-9ADA-C382BF34FB72}"/>
    <dgm:cxn modelId="{6909BC17-B13F-4913-BF7A-5D239DFFB3C8}" srcId="{F84115C2-BB48-41C0-9C88-E126F98CAC89}" destId="{7298CCCD-C220-41C0-9187-E7A8DA8CCA66}" srcOrd="0" destOrd="0" parTransId="{8573DD28-4736-4A7E-A6F8-7AF538CE91F9}" sibTransId="{BE732E5A-CB5C-44C6-B168-708045ACF82A}"/>
    <dgm:cxn modelId="{47871419-EB72-41E3-8D77-0CB2697F9BB6}" srcId="{6BB74F9E-FB40-4EBC-BF16-D9FA76EB1A43}" destId="{5A9BA82F-375C-4EAE-BA29-252477C494CF}" srcOrd="0" destOrd="0" parTransId="{1FB91A24-5B55-4F04-AB9C-D3261AB055E9}" sibTransId="{10B23230-F9AF-49E7-B71B-7CFA35F5D3CB}"/>
    <dgm:cxn modelId="{ECAEB51A-B615-4C0A-B07C-489947465C55}" type="presOf" srcId="{EC20F35B-3339-4FDE-991E-ECDAFB46F46A}" destId="{CEA0E97C-29FE-4280-8D7F-B3F66FB941BD}" srcOrd="1" destOrd="0" presId="urn:microsoft.com/office/officeart/2005/8/layout/hierarchy5"/>
    <dgm:cxn modelId="{CDD6421B-900C-46F6-B21D-CC6FC600DACD}" type="presOf" srcId="{C1F24A92-4576-4D6A-8830-4A09C4771EBE}" destId="{C6FC7CAF-A523-420A-87AA-43D01B4270EB}" srcOrd="1" destOrd="0" presId="urn:microsoft.com/office/officeart/2005/8/layout/hierarchy5"/>
    <dgm:cxn modelId="{E92AE61B-7B56-4266-AA70-890AE837EC25}" srcId="{0E5E886F-B8E2-4F34-8812-AEE4833D32D9}" destId="{EC957EC2-E2AB-4575-8341-D04208A8DBE4}" srcOrd="5" destOrd="0" parTransId="{F8B86D51-7412-4D7C-94A8-6C6FA5A54B40}" sibTransId="{CC923559-BCDF-45E6-BF37-546DD19459A5}"/>
    <dgm:cxn modelId="{11241F1F-CB63-430D-B36B-BCD71BB0EAFE}" type="presOf" srcId="{64F0D3A7-3B2F-4FD8-A181-C1CD698BD237}" destId="{1239A949-6017-4570-8278-6735AF508BC8}" srcOrd="0" destOrd="0" presId="urn:microsoft.com/office/officeart/2005/8/layout/hierarchy5"/>
    <dgm:cxn modelId="{83FFB720-18AF-41E3-8457-541E01C88DD2}" type="presOf" srcId="{36CF1874-FB08-48B6-9CB2-FE029F9E6421}" destId="{790F7B87-3FE6-49D5-A6FC-13C67A6FCDA8}" srcOrd="0" destOrd="0" presId="urn:microsoft.com/office/officeart/2005/8/layout/hierarchy5"/>
    <dgm:cxn modelId="{7E14BE20-2ABC-4E25-A7B5-55EC045A4159}" type="presOf" srcId="{EC957EC2-E2AB-4575-8341-D04208A8DBE4}" destId="{B595484D-CDAF-41B2-A4C9-B7E7BB7AF9C1}" srcOrd="0" destOrd="0" presId="urn:microsoft.com/office/officeart/2005/8/layout/hierarchy5"/>
    <dgm:cxn modelId="{23713E22-A626-4A5F-9850-A62266397AE3}" srcId="{0E5E886F-B8E2-4F34-8812-AEE4833D32D9}" destId="{F8BC5EA7-696E-4271-9CB8-D60617C84E2A}" srcOrd="6" destOrd="0" parTransId="{F70BE9D4-2891-496D-939A-93DB149703D3}" sibTransId="{C96DBDED-DA09-4375-8F7D-0EC177EC4699}"/>
    <dgm:cxn modelId="{82A7A722-0583-4A88-A408-EE55653496DB}" type="presOf" srcId="{64DCC194-EC46-4EB0-96B4-9C5E1BC8E6AD}" destId="{26DC2B75-5176-43A5-BE4C-AE3A5804EF68}" srcOrd="0" destOrd="0" presId="urn:microsoft.com/office/officeart/2005/8/layout/hierarchy5"/>
    <dgm:cxn modelId="{02835C23-78FA-4617-AE84-7974C40D5AC2}" srcId="{89C1C8E6-FD55-42A1-9C1B-37F70A477AEC}" destId="{DF583A42-0E83-42D4-B9DE-2F38CAB64157}" srcOrd="0" destOrd="0" parTransId="{04EE4F60-B075-40B3-AE6F-D4892A308547}" sibTransId="{F4780B26-CBCF-490D-B0A5-63260E02047E}"/>
    <dgm:cxn modelId="{2CAE5023-178F-4D2A-B147-BFF8C0E34B0E}" type="presOf" srcId="{027187E5-81A2-447E-9203-B60902B83028}" destId="{472859CA-FDE8-4E5A-8AC7-408739FA8606}" srcOrd="0" destOrd="0" presId="urn:microsoft.com/office/officeart/2005/8/layout/hierarchy5"/>
    <dgm:cxn modelId="{517A9423-87D7-4011-88CA-AA2B065892E6}" srcId="{7298CCCD-C220-41C0-9187-E7A8DA8CCA66}" destId="{DD7AF7C3-CF59-4EED-AC67-7E41BA19CFD6}" srcOrd="0" destOrd="0" parTransId="{2DDB596F-D348-4B30-943B-FD5A4A004A30}" sibTransId="{79BA2090-85C5-498E-A417-05B0A39F2535}"/>
    <dgm:cxn modelId="{E1568625-DD63-463A-BE53-560FDB62B706}" type="presOf" srcId="{0DCD9C5A-BB2B-45BA-B8AE-D31FD33710E8}" destId="{03732102-B12D-4A2E-8460-71DEC4CE7959}" srcOrd="1" destOrd="0" presId="urn:microsoft.com/office/officeart/2005/8/layout/hierarchy5"/>
    <dgm:cxn modelId="{69F90127-52C9-47C3-AE98-70D98E139D30}" srcId="{E4672719-8771-4210-B353-A711E6AF2D72}" destId="{F9C74AA5-08F8-44B2-8C2B-B1DED5840AA9}" srcOrd="0" destOrd="0" parTransId="{4FB68599-CB29-468A-919E-75E09E081075}" sibTransId="{4A8670FE-6E3E-48FC-8A44-327E93FD9997}"/>
    <dgm:cxn modelId="{4C806728-37AB-483B-8E89-12CADFD2842F}" type="presOf" srcId="{8560627A-AB25-4F00-9229-973A5F04DDEC}" destId="{A8557DDC-8F91-4C5B-B1F3-E080D4112197}" srcOrd="1" destOrd="0" presId="urn:microsoft.com/office/officeart/2005/8/layout/hierarchy5"/>
    <dgm:cxn modelId="{2BB49128-B41A-44D6-96D0-8212089D1726}" type="presOf" srcId="{947BFCEA-34BF-42B8-BF21-52998210901E}" destId="{ADBA7629-7D62-4CFC-9886-CEBED6AE6EA3}" srcOrd="0" destOrd="0" presId="urn:microsoft.com/office/officeart/2005/8/layout/hierarchy5"/>
    <dgm:cxn modelId="{B0EA6529-6702-4277-BEAA-57436F82493C}" srcId="{138412E6-BC05-4BE6-8D83-A1AFE2F1D073}" destId="{F0251EBD-9159-422B-B015-BA92FA73F98C}" srcOrd="0" destOrd="0" parTransId="{3096A607-6B94-484F-A2C3-AD07022FA59B}" sibTransId="{676500AA-606A-4FE5-8912-CA832D54D4C4}"/>
    <dgm:cxn modelId="{3FA9BB2B-D2F1-4E6B-B427-C9B8E90B7914}" type="presOf" srcId="{2DDB596F-D348-4B30-943B-FD5A4A004A30}" destId="{BF5080C6-8708-4759-8C27-788E81FF7D65}" srcOrd="1" destOrd="0" presId="urn:microsoft.com/office/officeart/2005/8/layout/hierarchy5"/>
    <dgm:cxn modelId="{369FD42C-EB26-44B8-84F7-0AA93C7BA6A3}" type="presOf" srcId="{4B0D72BA-1B4B-4B06-BF00-1B573D38D8C8}" destId="{761C9305-1351-453A-97DA-BBE4A88EDE96}" srcOrd="0" destOrd="0" presId="urn:microsoft.com/office/officeart/2005/8/layout/hierarchy5"/>
    <dgm:cxn modelId="{8F17D52C-8378-415A-BC35-162EBBC99D3C}" srcId="{B3D3893F-BD36-4EAB-9AEA-1D4FF14B6A57}" destId="{4855DCEB-A436-4DC8-BB03-CA6D571F5F69}" srcOrd="0" destOrd="0" parTransId="{77C2FA9F-97F5-4091-ABCA-65036AE3EE8D}" sibTransId="{7AD9F1AE-463E-49CD-9828-A80BEC5BDFF0}"/>
    <dgm:cxn modelId="{460CC22D-D6AC-4B13-AC98-7BCB28816886}" srcId="{AC2A8F31-705F-46F2-8127-4739EDF9B5B7}" destId="{36CF1874-FB08-48B6-9CB2-FE029F9E6421}" srcOrd="5" destOrd="0" parTransId="{2EB59581-1587-4049-AE67-F3C2D11A3AAA}" sibTransId="{5F51B7B6-BFEC-45F2-86E5-20BE1E0AEA7A}"/>
    <dgm:cxn modelId="{D2CE6C2F-AD31-43BA-96FC-FE4E92FAFA6C}" type="presOf" srcId="{547A1286-D30D-4160-AFCB-475F28D3355D}" destId="{5AA76B43-8FA0-4008-AB92-EDE6A025939D}" srcOrd="0" destOrd="0" presId="urn:microsoft.com/office/officeart/2005/8/layout/hierarchy5"/>
    <dgm:cxn modelId="{0C04D82F-F99D-4F34-8DAA-E82EA074DDE0}" type="presOf" srcId="{A6305E98-8FFF-407B-8256-AC44BFC9DF0A}" destId="{96D76B8C-0C6F-437A-AA97-9A126FEF4D52}" srcOrd="0" destOrd="0" presId="urn:microsoft.com/office/officeart/2005/8/layout/hierarchy5"/>
    <dgm:cxn modelId="{E1A0FF2F-5735-4D4D-AF48-B118500FFE01}" type="presOf" srcId="{172149EF-9956-43F6-8DC0-715D4FE2574C}" destId="{A693A778-A02D-4C29-B364-8A1362846A2E}" srcOrd="0" destOrd="0" presId="urn:microsoft.com/office/officeart/2005/8/layout/hierarchy5"/>
    <dgm:cxn modelId="{01463130-22B8-4A31-A6CE-47FA0B8A3F68}" srcId="{0E5E886F-B8E2-4F34-8812-AEE4833D32D9}" destId="{83BF579B-6DB1-4D8D-B307-07BBDDFD6164}" srcOrd="7" destOrd="0" parTransId="{03C6617D-FC3A-4B3D-B345-32207411663E}" sibTransId="{0146C180-D3F0-4D85-AF52-D8510EF29597}"/>
    <dgm:cxn modelId="{71426536-6DA0-4C1C-A7DD-D87F1EC35D72}" type="presOf" srcId="{856B5078-7878-44AD-8F4F-C75B3ECAF402}" destId="{6D37C631-B985-49A6-AFCC-56E8055B1186}" srcOrd="1" destOrd="0" presId="urn:microsoft.com/office/officeart/2005/8/layout/hierarchy5"/>
    <dgm:cxn modelId="{6D0CDD36-29EE-4A9F-B7D9-9E2EEB437F7E}" type="presOf" srcId="{CB40BE9D-07E0-412C-9887-E737F0C787E5}" destId="{9ABB3EEF-5EAD-46F1-BA55-9B03C77A8E28}" srcOrd="0" destOrd="0" presId="urn:microsoft.com/office/officeart/2005/8/layout/hierarchy5"/>
    <dgm:cxn modelId="{87C7E838-57E3-4E20-BC8F-00810101A413}" type="presOf" srcId="{F9C74AA5-08F8-44B2-8C2B-B1DED5840AA9}" destId="{2E822521-4066-415B-A818-7D472196C0C6}" srcOrd="0" destOrd="0" presId="urn:microsoft.com/office/officeart/2005/8/layout/hierarchy5"/>
    <dgm:cxn modelId="{B38B2739-0B20-4291-AA1D-B1D30B2B65C8}" type="presOf" srcId="{CB40BE9D-07E0-412C-9887-E737F0C787E5}" destId="{B721D362-78A9-426F-84BC-8477633CDD71}" srcOrd="1" destOrd="0" presId="urn:microsoft.com/office/officeart/2005/8/layout/hierarchy5"/>
    <dgm:cxn modelId="{EC7F7939-FEB1-4038-96D9-A34C4CC5264A}" type="presOf" srcId="{2EB59581-1587-4049-AE67-F3C2D11A3AAA}" destId="{5EAC4F5C-B431-4AF1-ABC8-CAFC02C67850}" srcOrd="1" destOrd="0" presId="urn:microsoft.com/office/officeart/2005/8/layout/hierarchy5"/>
    <dgm:cxn modelId="{B1135A39-630A-439C-96F4-F9209B4ED9D1}" srcId="{5012B51F-4644-43E2-B3ED-5876A5C2F3B0}" destId="{697DFA26-96A7-41AD-9C0D-68C29A77542C}" srcOrd="0" destOrd="0" parTransId="{1EAC32D6-FBBE-4F0D-9FFB-F413B0CABBE7}" sibTransId="{6E3DB0B9-0101-4683-BD83-DB3758108D17}"/>
    <dgm:cxn modelId="{CA34F239-C727-4FBE-8898-440FCDC429FA}" type="presOf" srcId="{207E9B2E-1C7A-4048-8660-041CD5F034B3}" destId="{5A5F5C2F-5F06-4A48-8E57-12962406B278}" srcOrd="0" destOrd="0" presId="urn:microsoft.com/office/officeart/2005/8/layout/hierarchy5"/>
    <dgm:cxn modelId="{AE08533A-BADA-48F1-9764-FE5FE6DA525D}" type="presOf" srcId="{FE70717D-5426-4CCF-9595-5BDCB8071A88}" destId="{280DED47-56DF-4F58-B636-7843714FB95A}" srcOrd="0" destOrd="0" presId="urn:microsoft.com/office/officeart/2005/8/layout/hierarchy5"/>
    <dgm:cxn modelId="{160C0A3B-4B5E-4689-BF8C-E0A46E6B6E80}" type="presOf" srcId="{5F307AFC-7C60-40A7-AA1E-A740FCF5D8E3}" destId="{5AAFEDAF-4DA1-4F3E-A79B-F3CB80FDD1A5}" srcOrd="0" destOrd="0" presId="urn:microsoft.com/office/officeart/2005/8/layout/hierarchy5"/>
    <dgm:cxn modelId="{70F9683D-B9AE-4572-BBF1-A55D7F41D3AC}" srcId="{AC2A8F31-705F-46F2-8127-4739EDF9B5B7}" destId="{295A9453-3F8E-433C-8C09-68CF9D8F364B}" srcOrd="4" destOrd="0" parTransId="{0D0FFFB8-405A-4C1D-B9C1-B49FDA3A0391}" sibTransId="{33FCEFD0-F7D8-467A-A626-A3A97664E5B6}"/>
    <dgm:cxn modelId="{CA1B753D-5F4A-4AB8-9800-70D27A2586E8}" type="presOf" srcId="{2E49C8EE-4C34-46C2-AF08-136718CFBE2A}" destId="{5841C79C-6EF4-4908-8E0B-01CDB2D76894}" srcOrd="1" destOrd="0" presId="urn:microsoft.com/office/officeart/2005/8/layout/hierarchy5"/>
    <dgm:cxn modelId="{DA80A53E-0A18-4846-ABD3-EF2400106A36}" srcId="{FF3742A3-E747-488F-8E2C-D18029D826D3}" destId="{5922BC9A-1022-48F9-9609-A5FDE0590540}" srcOrd="0" destOrd="0" parTransId="{4B72126B-79C9-4E28-B18C-F263FBF82764}" sibTransId="{E3285CD2-36E6-4DDB-9246-7DA7571CBA5C}"/>
    <dgm:cxn modelId="{E4E5C73E-39D4-4017-89B4-E9080AA3DB15}" type="presOf" srcId="{028D3B39-0137-4FF1-A721-7A7EEE87B9A7}" destId="{89A8261B-BFDD-48BB-93E6-371B78A19927}" srcOrd="1" destOrd="0" presId="urn:microsoft.com/office/officeart/2005/8/layout/hierarchy5"/>
    <dgm:cxn modelId="{313F173F-A9A9-4E18-9C1F-35D5A1D5B241}" type="presOf" srcId="{29A97C39-A0C8-42BE-AB26-EFD50F0694B9}" destId="{E018524F-1B0E-4563-8802-449EF7BE89B8}" srcOrd="1" destOrd="0" presId="urn:microsoft.com/office/officeart/2005/8/layout/hierarchy5"/>
    <dgm:cxn modelId="{110E813F-A8C3-49AB-ACC1-E597384160B7}" type="presOf" srcId="{6B490D74-D465-45AB-A0A5-CC9470A580A4}" destId="{6402B109-7FE4-4240-8936-77A56A1D451D}" srcOrd="0" destOrd="0" presId="urn:microsoft.com/office/officeart/2005/8/layout/hierarchy5"/>
    <dgm:cxn modelId="{01A08D3F-CCB2-48B2-B123-51EA0E53F36B}" type="presOf" srcId="{6D609F74-8186-44A4-A664-DD57597D3E18}" destId="{3D360A48-AAB9-4925-B929-8DA5DC067679}" srcOrd="0" destOrd="0" presId="urn:microsoft.com/office/officeart/2005/8/layout/hierarchy5"/>
    <dgm:cxn modelId="{08419640-E8C5-40DD-B027-3C60F502F09B}" type="presOf" srcId="{1FA531DF-0126-412E-879B-57274F40334D}" destId="{DBEB80D8-36DD-487C-BB3A-1A93E0BD157E}" srcOrd="1" destOrd="0" presId="urn:microsoft.com/office/officeart/2005/8/layout/hierarchy5"/>
    <dgm:cxn modelId="{28372C5B-6DDD-4841-8BE1-19BC9E84D4CE}" type="presOf" srcId="{9E5ABCA1-FC67-4B4B-A632-46317F868B00}" destId="{FC2CA537-BC8A-4D2D-83FC-1F2F93479F22}" srcOrd="1" destOrd="0" presId="urn:microsoft.com/office/officeart/2005/8/layout/hierarchy5"/>
    <dgm:cxn modelId="{AA673E5D-A3C2-4CC4-A6C2-099DFC6D2217}" type="presOf" srcId="{784CCC8E-D6C8-4496-8776-0ACF5BAA01D2}" destId="{19E76F32-0F5F-4750-8AE8-469B12A3A528}" srcOrd="0" destOrd="0" presId="urn:microsoft.com/office/officeart/2005/8/layout/hierarchy5"/>
    <dgm:cxn modelId="{D04C415D-3F76-461A-807E-96BCCB4696A0}" type="presOf" srcId="{1698BFB6-1CDE-41F1-90BB-5CEA54788BB9}" destId="{96B7FDF2-CCB7-4EB1-B9F0-BA0F4FBA880B}" srcOrd="1" destOrd="0" presId="urn:microsoft.com/office/officeart/2005/8/layout/hierarchy5"/>
    <dgm:cxn modelId="{9E69165E-6EAE-4227-82B4-5AA0DF5BB246}" srcId="{ED7C7004-7723-4B1F-9186-3DB62B9772EF}" destId="{9C48414A-E5E7-456B-AAC8-88FDB75A6B07}" srcOrd="0" destOrd="0" parTransId="{D0B901E6-4F8A-45AE-A9DC-CD275EFDE15C}" sibTransId="{60E43184-347D-45B8-B420-76664E2595D8}"/>
    <dgm:cxn modelId="{2C1B4B5E-7FD6-4469-B58B-BC99F72590E6}" srcId="{88F424CF-DFC5-4A57-AA1B-E4F542C44669}" destId="{F85B4599-1DDC-4AE4-98B3-74A8CB40210B}" srcOrd="0" destOrd="0" parTransId="{471E2C6E-8FD0-457D-8C20-9DA96AA0628A}" sibTransId="{01C3D82D-2872-41B2-947F-B65744749642}"/>
    <dgm:cxn modelId="{1C56875E-EC02-49BB-8C78-07864291EADE}" type="presOf" srcId="{A28E1CAF-12E1-4333-A68A-866FCE93356E}" destId="{96D2A3EE-0C6F-4F69-A79D-B4A73573A99A}" srcOrd="1" destOrd="0" presId="urn:microsoft.com/office/officeart/2005/8/layout/hierarchy5"/>
    <dgm:cxn modelId="{FC0A9E5E-7B50-4992-B631-475B514AB5E1}" type="presOf" srcId="{5E24D25C-DD5E-4A3B-9D07-2C1DCA2EE3B4}" destId="{79C9156E-7730-4478-AC14-591AA7EDE83A}" srcOrd="0" destOrd="0" presId="urn:microsoft.com/office/officeart/2005/8/layout/hierarchy5"/>
    <dgm:cxn modelId="{20BEE35E-D9BD-47DD-8DD4-20E9392E5642}" srcId="{FE70717D-5426-4CCF-9595-5BDCB8071A88}" destId="{E4672719-8771-4210-B353-A711E6AF2D72}" srcOrd="0" destOrd="0" parTransId="{BE2701AF-CA0B-4B19-BC14-8A6EF06C0B8A}" sibTransId="{9951732A-8227-4E5C-9183-C689B25B7041}"/>
    <dgm:cxn modelId="{006D455F-1ACA-4F93-97D1-07022613E225}" type="presOf" srcId="{3096A607-6B94-484F-A2C3-AD07022FA59B}" destId="{15FD6E9B-3FD6-47DB-93B4-507E5F97F432}" srcOrd="0" destOrd="0" presId="urn:microsoft.com/office/officeart/2005/8/layout/hierarchy5"/>
    <dgm:cxn modelId="{FD1C4F5F-2D5C-4131-AC24-A246C333A99F}" type="presOf" srcId="{2EB59581-1587-4049-AE67-F3C2D11A3AAA}" destId="{0930F48A-B50C-46E1-8B72-E43F67495443}" srcOrd="0" destOrd="0" presId="urn:microsoft.com/office/officeart/2005/8/layout/hierarchy5"/>
    <dgm:cxn modelId="{FC72595F-9FB8-4DB4-BD03-5B965443083F}" type="presOf" srcId="{88F424CF-DFC5-4A57-AA1B-E4F542C44669}" destId="{31690E29-1586-4BF6-94FD-77584065686B}" srcOrd="0" destOrd="0" presId="urn:microsoft.com/office/officeart/2005/8/layout/hierarchy5"/>
    <dgm:cxn modelId="{B5209441-2342-419B-92CC-4516472E7029}" type="presOf" srcId="{90CD9463-929D-4955-8BF4-689AA1D6B618}" destId="{DC4E6929-E644-4861-9310-8591E2F112C0}" srcOrd="1" destOrd="0" presId="urn:microsoft.com/office/officeart/2005/8/layout/hierarchy5"/>
    <dgm:cxn modelId="{DB089A61-4889-4E6C-A7B8-C5EC67AF3935}" type="presOf" srcId="{0F839E9A-3ACA-4FB8-8D34-D3D3FFB149FE}" destId="{4477ACC8-AAE2-4559-9411-9484CF96956B}" srcOrd="1" destOrd="0" presId="urn:microsoft.com/office/officeart/2005/8/layout/hierarchy5"/>
    <dgm:cxn modelId="{8C3CB661-740A-4699-81D7-84D736450E92}" type="presOf" srcId="{0E5E886F-B8E2-4F34-8812-AEE4833D32D9}" destId="{D0093DB0-B65B-49E1-B996-09F5A2DBCE9F}" srcOrd="0" destOrd="0" presId="urn:microsoft.com/office/officeart/2005/8/layout/hierarchy5"/>
    <dgm:cxn modelId="{4099BB61-E652-4321-A25C-10C14EAAC3F5}" type="presOf" srcId="{B3D3893F-BD36-4EAB-9AEA-1D4FF14B6A57}" destId="{5E24BA09-6EA1-4502-A67B-FDCD7AEDE90B}" srcOrd="0" destOrd="0" presId="urn:microsoft.com/office/officeart/2005/8/layout/hierarchy5"/>
    <dgm:cxn modelId="{CCFE0262-6443-44D6-B210-E3F6D7C0B7A1}" type="presOf" srcId="{76F667CD-5533-4D52-B2E5-18156ED68FA2}" destId="{2BA7C2FB-7C4B-4EEF-8E4B-25C905AED186}" srcOrd="0" destOrd="0" presId="urn:microsoft.com/office/officeart/2005/8/layout/hierarchy5"/>
    <dgm:cxn modelId="{40CA1D62-7788-48F9-A4F6-D1A16865B82C}" type="presOf" srcId="{EE532DFA-8B26-45D9-9B9E-FD366EA6CE15}" destId="{3236B20D-5837-4B30-BF21-EF606A81A798}" srcOrd="0" destOrd="0" presId="urn:microsoft.com/office/officeart/2005/8/layout/hierarchy5"/>
    <dgm:cxn modelId="{73272163-5AD1-465E-9D95-D3269AB50424}" type="presOf" srcId="{885DD343-5051-4501-A174-DDA76C068467}" destId="{80D5583B-1069-40EF-8FCF-FDFAA724ABAB}" srcOrd="0" destOrd="0" presId="urn:microsoft.com/office/officeart/2005/8/layout/hierarchy5"/>
    <dgm:cxn modelId="{C7431544-4641-4C75-B5BC-0EF15C72723C}" srcId="{ADB5FE0B-5E2E-4DAA-BFBC-1595062F9F2A}" destId="{6FE5A786-0347-4464-90A2-157E493C3CAD}" srcOrd="0" destOrd="0" parTransId="{6B490D74-D465-45AB-A0A5-CC9470A580A4}" sibTransId="{275B9224-EAD5-4670-889C-302A608443F1}"/>
    <dgm:cxn modelId="{9EACA944-BAA1-4A7D-A30E-8F95C0E9386E}" type="presOf" srcId="{8C4B8314-B8EA-4E3D-A0EE-99FFC97FB951}" destId="{2C33E736-2EC9-4D5A-8F23-635D9C1CA105}" srcOrd="0" destOrd="0" presId="urn:microsoft.com/office/officeart/2005/8/layout/hierarchy5"/>
    <dgm:cxn modelId="{B0607765-BEBD-47D2-9DE2-C33528135930}" type="presOf" srcId="{FF0177B8-AFC3-4792-AF49-95E007CC2A9E}" destId="{E46AB74A-9076-4C3E-BE0A-C13A4BE99E45}" srcOrd="1" destOrd="0" presId="urn:microsoft.com/office/officeart/2005/8/layout/hierarchy5"/>
    <dgm:cxn modelId="{133E8865-7AE5-4A44-B0AD-C910C84C9F99}" type="presOf" srcId="{649D5609-EB67-40AC-8F58-84689A926B49}" destId="{D56F0483-E5C5-40E5-BBAE-F25B0752D19A}" srcOrd="0" destOrd="0" presId="urn:microsoft.com/office/officeart/2005/8/layout/hierarchy5"/>
    <dgm:cxn modelId="{8305CD45-D76B-40CA-91A8-ACA01E54F1C3}" type="presOf" srcId="{9C48414A-E5E7-456B-AAC8-88FDB75A6B07}" destId="{D7920B0A-C1EC-4704-B9EA-D0BD35A0DCE3}" srcOrd="0" destOrd="0" presId="urn:microsoft.com/office/officeart/2005/8/layout/hierarchy5"/>
    <dgm:cxn modelId="{CFDCFE65-391F-4B23-A01A-E349F1A0066A}" type="presOf" srcId="{F8BC5EA7-696E-4271-9CB8-D60617C84E2A}" destId="{4CCD5DC0-E882-4AE1-BEED-FD4E5C93B5CF}" srcOrd="0" destOrd="0" presId="urn:microsoft.com/office/officeart/2005/8/layout/hierarchy5"/>
    <dgm:cxn modelId="{40B32A46-C78A-4BC8-BF5F-142CDEE3621B}" srcId="{F85B4599-1DDC-4AE4-98B3-74A8CB40210B}" destId="{64DCC194-EC46-4EB0-96B4-9C5E1BC8E6AD}" srcOrd="0" destOrd="0" parTransId="{3C109362-16EC-4557-8D81-33F8FE51F607}" sibTransId="{43CC34B9-0B1A-4315-9116-C9B7A8DF90B2}"/>
    <dgm:cxn modelId="{FED63846-08BA-472B-A82A-3699B7BD3520}" type="presOf" srcId="{2068CB2D-BEE7-4795-BCB0-EE5AF37274AA}" destId="{20F62CD0-2046-4110-9CFF-D9967CB5BE79}" srcOrd="0" destOrd="0" presId="urn:microsoft.com/office/officeart/2005/8/layout/hierarchy5"/>
    <dgm:cxn modelId="{42D4B466-F34C-4F17-BE9D-C6523FF394BB}" type="presOf" srcId="{86BE5A4D-CE4C-46FB-8732-41D4D6AB4D91}" destId="{3110E311-D003-4CA2-8767-87734591B578}" srcOrd="1" destOrd="0" presId="urn:microsoft.com/office/officeart/2005/8/layout/hierarchy5"/>
    <dgm:cxn modelId="{E77CE046-2D0F-4428-98B4-520CBC0198C7}" type="presOf" srcId="{4BC65621-39D1-470B-A969-2722C319980B}" destId="{E40C0147-3D54-420E-B2BD-C365FD264FE9}" srcOrd="0" destOrd="0" presId="urn:microsoft.com/office/officeart/2005/8/layout/hierarchy5"/>
    <dgm:cxn modelId="{591A0647-3D31-4648-9DBE-CE427A379C8A}" srcId="{64DCC194-EC46-4EB0-96B4-9C5E1BC8E6AD}" destId="{FD358092-DCDC-450F-A28B-5278FCE76039}" srcOrd="0" destOrd="0" parTransId="{8C4B8314-B8EA-4E3D-A0EE-99FFC97FB951}" sibTransId="{E6B9B2A2-10E3-47B2-9296-8CB7346C9992}"/>
    <dgm:cxn modelId="{CAE84547-C855-474D-93B7-C9F446B2E0E1}" type="presOf" srcId="{D5C80490-9E8A-48A5-83C6-F28A2388C6A7}" destId="{1042ECA9-8766-4B20-8062-554969FE8279}" srcOrd="0" destOrd="0" presId="urn:microsoft.com/office/officeart/2005/8/layout/hierarchy5"/>
    <dgm:cxn modelId="{E6747467-6783-495D-AD57-D4B18B5BF18E}" type="presOf" srcId="{949341C7-C4E7-4811-B9AA-14A063991D23}" destId="{62E6E9C3-DA29-4F3C-9BBB-8B5510174792}" srcOrd="0" destOrd="0" presId="urn:microsoft.com/office/officeart/2005/8/layout/hierarchy5"/>
    <dgm:cxn modelId="{C63EA667-3ED0-4761-ADDE-2F65EF0D25A1}" type="presOf" srcId="{FF3742A3-E747-488F-8E2C-D18029D826D3}" destId="{856F178E-0654-4A6A-8176-3CE3C9710C94}" srcOrd="0" destOrd="0" presId="urn:microsoft.com/office/officeart/2005/8/layout/hierarchy5"/>
    <dgm:cxn modelId="{69890648-5AB1-4164-9234-2655E712EA26}" srcId="{5EA67EB7-423E-4356-A0B4-CEDA515D2553}" destId="{01F715C1-0E3C-48B5-837B-C23860E391CF}" srcOrd="0" destOrd="0" parTransId="{547A1286-D30D-4160-AFCB-475F28D3355D}" sibTransId="{48651D38-AED3-411D-807A-85C9AA3DB910}"/>
    <dgm:cxn modelId="{4571B568-77A1-4D47-A9CD-EE64E0425A83}" type="presOf" srcId="{1B6B1665-DCA1-47FD-8E51-CB1C8052230C}" destId="{AE98E8AC-1A49-436B-AC5A-AAC0CC59D04F}" srcOrd="0" destOrd="0" presId="urn:microsoft.com/office/officeart/2005/8/layout/hierarchy5"/>
    <dgm:cxn modelId="{D57F4769-BB71-4C5D-BEB1-FD08005825D3}" type="presOf" srcId="{471E2C6E-8FD0-457D-8C20-9DA96AA0628A}" destId="{BAD122FF-B35F-47EE-AB16-F9CEA66C3335}" srcOrd="1" destOrd="0" presId="urn:microsoft.com/office/officeart/2005/8/layout/hierarchy5"/>
    <dgm:cxn modelId="{BD6A5749-E64D-4F19-9C47-F7AFA4A6A09C}" type="presOf" srcId="{ED7C7004-7723-4B1F-9186-3DB62B9772EF}" destId="{A5F13B33-E965-4DAA-A92E-0612F7AEC63E}" srcOrd="0" destOrd="0" presId="urn:microsoft.com/office/officeart/2005/8/layout/hierarchy5"/>
    <dgm:cxn modelId="{C2E2FA49-C18E-4C87-A805-5C31D54E7BAC}" type="presOf" srcId="{B5854319-BDD6-4EA4-9FCA-ECE06D0FB625}" destId="{AEAD2E93-C291-407B-8179-CA686686CD7B}" srcOrd="0" destOrd="0" presId="urn:microsoft.com/office/officeart/2005/8/layout/hierarchy5"/>
    <dgm:cxn modelId="{80700F6A-8133-4550-A15D-18213236036B}" type="presOf" srcId="{DF717E81-7B00-4E68-B747-86494E873FB5}" destId="{08EC7508-328E-4946-B290-52215BD90229}" srcOrd="0" destOrd="0" presId="urn:microsoft.com/office/officeart/2005/8/layout/hierarchy5"/>
    <dgm:cxn modelId="{619C7B6A-C017-4978-B1B7-B82E9B7A6BD6}" type="presOf" srcId="{BE2701AF-CA0B-4B19-BC14-8A6EF06C0B8A}" destId="{BF41C141-887B-4919-9F11-1902551C4A91}" srcOrd="1" destOrd="0" presId="urn:microsoft.com/office/officeart/2005/8/layout/hierarchy5"/>
    <dgm:cxn modelId="{FF50BE6B-D005-4851-B807-3C08BAEED39D}" srcId="{AC2A8F31-705F-46F2-8127-4739EDF9B5B7}" destId="{FE70717D-5426-4CCF-9595-5BDCB8071A88}" srcOrd="3" destOrd="0" parTransId="{0DCD9C5A-BB2B-45BA-B8AE-D31FD33710E8}" sibTransId="{1D11BA96-E60D-4A00-B9A3-F19719CA2CBA}"/>
    <dgm:cxn modelId="{3D3FD74B-33DD-4E25-8082-75E2FB1CC0A9}" srcId="{5E24D25C-DD5E-4A3B-9D07-2C1DCA2EE3B4}" destId="{885DD343-5051-4501-A174-DDA76C068467}" srcOrd="0" destOrd="0" parTransId="{3B5AD442-18C2-472F-B82B-A57A6285DDDA}" sibTransId="{71131401-9467-4FC8-9697-63CD692002DC}"/>
    <dgm:cxn modelId="{796D6B4C-5F76-4C36-AEFE-CD27D12F8B2B}" srcId="{0E5E886F-B8E2-4F34-8812-AEE4833D32D9}" destId="{947BFCEA-34BF-42B8-BF21-52998210901E}" srcOrd="1" destOrd="0" parTransId="{B460183F-3F15-483A-84F1-D7D399A8DC4F}" sibTransId="{715C1D11-13C1-48B5-9D52-FF132FD4F0F4}"/>
    <dgm:cxn modelId="{885DAE4C-AC5D-495F-9B04-0200D9954C93}" srcId="{0E5E886F-B8E2-4F34-8812-AEE4833D32D9}" destId="{37B18E98-4DFA-4283-B56B-F20104F3A8CF}" srcOrd="0" destOrd="0" parTransId="{CFF68C15-A438-4093-98B0-52A8E073ED41}" sibTransId="{BB9C26F3-16CF-406F-9834-FF87DFC6A536}"/>
    <dgm:cxn modelId="{2350F86D-ED33-4B5F-B5EF-3124554253AE}" type="presOf" srcId="{1698BFB6-1CDE-41F1-90BB-5CEA54788BB9}" destId="{8C8B12E2-745D-433C-854E-2CB36AB9E13D}" srcOrd="0" destOrd="0" presId="urn:microsoft.com/office/officeart/2005/8/layout/hierarchy5"/>
    <dgm:cxn modelId="{FC55126E-7B72-4103-8E18-5878BDCE10B4}" type="presOf" srcId="{5D145B12-EB35-4337-BBCE-7246A4B477DF}" destId="{6369054F-8959-45D4-9B18-B5777DE8FC87}" srcOrd="1" destOrd="0" presId="urn:microsoft.com/office/officeart/2005/8/layout/hierarchy5"/>
    <dgm:cxn modelId="{12871A4E-7AA8-4C6A-B537-CF0F158E6156}" type="presOf" srcId="{8573DD28-4736-4A7E-A6F8-7AF538CE91F9}" destId="{8D74CA06-1274-4E6B-A542-419EC35D4B9B}" srcOrd="0" destOrd="0" presId="urn:microsoft.com/office/officeart/2005/8/layout/hierarchy5"/>
    <dgm:cxn modelId="{2A20644E-57D7-491C-8BF0-C02618E76972}" type="presOf" srcId="{EEF48468-DEBB-400A-9D14-9D3ED5E291EB}" destId="{B75946AD-A56F-4BE9-9BBF-C01EE3C4B70E}" srcOrd="0" destOrd="0" presId="urn:microsoft.com/office/officeart/2005/8/layout/hierarchy5"/>
    <dgm:cxn modelId="{05296C4E-F5C4-4BC1-857B-D170C66C7344}" type="presOf" srcId="{4B72126B-79C9-4E28-B18C-F263FBF82764}" destId="{39CB4286-8F38-4E71-B018-DE0DC884B605}" srcOrd="1" destOrd="0" presId="urn:microsoft.com/office/officeart/2005/8/layout/hierarchy5"/>
    <dgm:cxn modelId="{8098FF6E-273C-43E6-A632-9B437577DF38}" type="presOf" srcId="{88269EFD-8BDF-4292-9C4E-0404A0BE2181}" destId="{DCCC88D1-A7E7-4D13-BA94-C8DCD55E1B5B}" srcOrd="1" destOrd="0" presId="urn:microsoft.com/office/officeart/2005/8/layout/hierarchy5"/>
    <dgm:cxn modelId="{C7D75B4F-03D5-4C8F-88E7-D264A71C94B6}" srcId="{027187E5-81A2-447E-9203-B60902B83028}" destId="{BA4C2A4C-895D-436D-984D-4FD92AC7BF57}" srcOrd="0" destOrd="0" parTransId="{EEF48468-DEBB-400A-9D14-9D3ED5E291EB}" sibTransId="{1AC8D36B-8087-49BA-8BEB-BEAAF0854661}"/>
    <dgm:cxn modelId="{0F69496F-8F33-44F8-A71F-8C05140A94A1}" type="presOf" srcId="{D8FBC9FA-6C0F-4EAE-B95C-D3CA15FADB7C}" destId="{00F34A02-3532-4653-B9F1-B03094F0ADFD}" srcOrd="0" destOrd="0" presId="urn:microsoft.com/office/officeart/2005/8/layout/hierarchy5"/>
    <dgm:cxn modelId="{4157494F-E99A-48D1-B76A-6E10C5867168}" type="presOf" srcId="{3B2075C9-80E1-414D-B70A-CCF3CDD9BF36}" destId="{F2FB80D9-A690-4B99-A6A5-8FDA4FD69922}" srcOrd="0" destOrd="0" presId="urn:microsoft.com/office/officeart/2005/8/layout/hierarchy5"/>
    <dgm:cxn modelId="{98604B4F-6761-4CD6-BFB0-BFFB52387D18}" type="presOf" srcId="{53AFE2F4-34B3-4016-9484-9C0345CBA463}" destId="{3A3DDDCE-E4C4-47AB-8E6B-9407B165A3A7}" srcOrd="0" destOrd="0" presId="urn:microsoft.com/office/officeart/2005/8/layout/hierarchy5"/>
    <dgm:cxn modelId="{6C6A5A4F-736C-4548-B0EA-B1B1462A7BB3}" type="presOf" srcId="{A28E1CAF-12E1-4333-A68A-866FCE93356E}" destId="{19C1DC83-F595-4E1A-846C-CCD0472BDB71}" srcOrd="0" destOrd="0" presId="urn:microsoft.com/office/officeart/2005/8/layout/hierarchy5"/>
    <dgm:cxn modelId="{8D9A8050-113F-4D56-9708-249FB28691C8}" srcId="{F72EB803-F1B7-4B89-875A-CCF793F5A221}" destId="{207E9B2E-1C7A-4048-8660-041CD5F034B3}" srcOrd="0" destOrd="0" parTransId="{B5854319-BDD6-4EA4-9FCA-ECE06D0FB625}" sibTransId="{FB1A78F2-05C7-4DA0-81B5-F0882E55CEB0}"/>
    <dgm:cxn modelId="{00EF9B50-35EA-43CE-B473-4F5B75C92CAA}" type="presOf" srcId="{91E298AD-CBD8-46E9-9A09-58E82CB8E9DE}" destId="{F4FDD286-BBE5-41A6-9F51-88467A9016A1}" srcOrd="0" destOrd="0" presId="urn:microsoft.com/office/officeart/2005/8/layout/hierarchy5"/>
    <dgm:cxn modelId="{164A0E71-4903-42F7-A04C-C02EC1BA7FF8}" type="presOf" srcId="{BE4108D5-1C39-4317-8E69-692107714959}" destId="{CFF551E1-C229-4B0E-A843-1CE2B5C5113A}" srcOrd="1" destOrd="0" presId="urn:microsoft.com/office/officeart/2005/8/layout/hierarchy5"/>
    <dgm:cxn modelId="{402E1C51-2389-4B92-82C7-9364CF77A19C}" type="presOf" srcId="{8573DD28-4736-4A7E-A6F8-7AF538CE91F9}" destId="{88EED4A4-33FF-4CF9-960A-822DC57E4716}" srcOrd="1" destOrd="0" presId="urn:microsoft.com/office/officeart/2005/8/layout/hierarchy5"/>
    <dgm:cxn modelId="{C1365771-14DA-4EC8-9DA9-C659D4CED9DD}" type="presOf" srcId="{B5C815E9-7C27-4F80-86FA-AD2DC983275D}" destId="{3AB8C9AA-7A0D-460C-82EE-E1FF8A7E66AB}" srcOrd="0" destOrd="0" presId="urn:microsoft.com/office/officeart/2005/8/layout/hierarchy5"/>
    <dgm:cxn modelId="{F69CEC71-1906-4C49-93C6-3DB96F74314D}" type="presOf" srcId="{0F839E9A-3ACA-4FB8-8D34-D3D3FFB149FE}" destId="{062D246A-0383-4810-8C5E-75471E438570}" srcOrd="0" destOrd="0" presId="urn:microsoft.com/office/officeart/2005/8/layout/hierarchy5"/>
    <dgm:cxn modelId="{5F4E4972-F095-464C-AE3A-F9F807A02E40}" type="presOf" srcId="{77E39621-1FC0-4469-915E-75275749BE90}" destId="{8A88EC8D-29AC-4DED-B040-E17FDA10CF23}" srcOrd="0" destOrd="0" presId="urn:microsoft.com/office/officeart/2005/8/layout/hierarchy5"/>
    <dgm:cxn modelId="{8A5F6773-A2A6-420C-AD00-2561D97A10B6}" type="presOf" srcId="{A862F4D0-0FB0-4513-8172-57C70971A960}" destId="{C3D6E6EE-A07F-4685-8C56-2390FA677668}" srcOrd="1" destOrd="0" presId="urn:microsoft.com/office/officeart/2005/8/layout/hierarchy5"/>
    <dgm:cxn modelId="{12C28D54-DD8D-4E7C-ADEF-EF1F6E73C304}" type="presOf" srcId="{9E5ABCA1-FC67-4B4B-A632-46317F868B00}" destId="{E2F1B24D-526B-414B-A0DF-C2B3D6AAC54F}" srcOrd="0" destOrd="0" presId="urn:microsoft.com/office/officeart/2005/8/layout/hierarchy5"/>
    <dgm:cxn modelId="{19F6EE55-6D71-445E-B3B1-BC9D2DBD47A3}" type="presOf" srcId="{6FE5A786-0347-4464-90A2-157E493C3CAD}" destId="{2898FE66-994E-4EFC-A901-AEC6BAC4F5E8}" srcOrd="0" destOrd="0" presId="urn:microsoft.com/office/officeart/2005/8/layout/hierarchy5"/>
    <dgm:cxn modelId="{17042C76-3ED7-487E-BC0A-9B7DE7894BE6}" srcId="{27B72AF9-92DB-491A-AB74-67373EF5ADCA}" destId="{B568D868-9927-42F1-8EA4-2434F1C11268}" srcOrd="0" destOrd="0" parTransId="{0BAD87F4-C548-4DC0-BFB6-C19D631049BC}" sibTransId="{8F97EBF2-279C-40CA-9509-ABC72D6410B4}"/>
    <dgm:cxn modelId="{0A79A176-27D2-49D9-9D58-0EBA559CB97D}" type="presOf" srcId="{83BF579B-6DB1-4D8D-B307-07BBDDFD6164}" destId="{735D66EC-27BD-402F-8A92-9239BDDB6B2A}" srcOrd="1" destOrd="0" presId="urn:microsoft.com/office/officeart/2005/8/layout/hierarchy5"/>
    <dgm:cxn modelId="{70459057-ECA8-4889-80DA-75965984091D}" type="presOf" srcId="{2BE9B872-7F00-4913-89FA-839889CB3092}" destId="{E9C89275-C8CA-4F15-9EDA-2E2BFE5F8C5D}" srcOrd="0" destOrd="0" presId="urn:microsoft.com/office/officeart/2005/8/layout/hierarchy5"/>
    <dgm:cxn modelId="{6215C977-D3FE-4878-A8DD-F53714CE27FE}" type="presOf" srcId="{2E69C1D9-6FEB-4D9C-8BD6-3E013D97496F}" destId="{B7A300C5-4D10-4DAD-9E1E-1BBEF17C6A5C}" srcOrd="1" destOrd="0" presId="urn:microsoft.com/office/officeart/2005/8/layout/hierarchy5"/>
    <dgm:cxn modelId="{EDC36C78-7155-4311-A346-E02AA622A3E4}" type="presOf" srcId="{2BE9B872-7F00-4913-89FA-839889CB3092}" destId="{66C31991-970B-402B-B7EE-92C813D7DA3E}" srcOrd="1" destOrd="0" presId="urn:microsoft.com/office/officeart/2005/8/layout/hierarchy5"/>
    <dgm:cxn modelId="{A9C2C358-A80E-43EF-82A2-DF089141478E}" type="presOf" srcId="{86BE5A4D-CE4C-46FB-8732-41D4D6AB4D91}" destId="{CA850362-72F0-402E-AB78-997BE0BB313D}" srcOrd="0" destOrd="0" presId="urn:microsoft.com/office/officeart/2005/8/layout/hierarchy5"/>
    <dgm:cxn modelId="{A70EDC78-F727-422D-B420-1F5C3CD8A2F1}" type="presOf" srcId="{04EE4F60-B075-40B3-AE6F-D4892A308547}" destId="{48B2E343-3E53-400F-995F-14EFCC024C0E}" srcOrd="0" destOrd="0" presId="urn:microsoft.com/office/officeart/2005/8/layout/hierarchy5"/>
    <dgm:cxn modelId="{99B86859-6F5D-413C-A948-DF648E44CEA6}" type="presOf" srcId="{6BB8C579-9650-426C-BA99-C49BDA2FCA2B}" destId="{A50F3775-982F-4C28-B9A7-936D2E51A3B9}" srcOrd="0" destOrd="0" presId="urn:microsoft.com/office/officeart/2005/8/layout/hierarchy5"/>
    <dgm:cxn modelId="{DF805879-792F-4F51-BBF1-06CA4FE53EC3}" type="presOf" srcId="{76F667CD-5533-4D52-B2E5-18156ED68FA2}" destId="{5A430E9C-D9EA-4920-A9EA-27AAA7B93B72}" srcOrd="1" destOrd="0" presId="urn:microsoft.com/office/officeart/2005/8/layout/hierarchy5"/>
    <dgm:cxn modelId="{DA4BEC79-76C4-44F2-90AF-91464BE59DE8}" type="presOf" srcId="{D0B901E6-4F8A-45AE-A9DC-CD275EFDE15C}" destId="{35BFAA57-1988-4BD6-8F36-184BB8990F94}" srcOrd="1" destOrd="0" presId="urn:microsoft.com/office/officeart/2005/8/layout/hierarchy5"/>
    <dgm:cxn modelId="{27D7FC7A-63CC-487B-A70A-A5283BCE763E}" type="presOf" srcId="{3B5AD442-18C2-472F-B82B-A57A6285DDDA}" destId="{5D88D184-A7A3-4642-B663-BEF049F3F4CF}" srcOrd="0" destOrd="0" presId="urn:microsoft.com/office/officeart/2005/8/layout/hierarchy5"/>
    <dgm:cxn modelId="{B8F9B77C-F065-4FEC-8310-E3CABA71C7AF}" srcId="{AC2A8F31-705F-46F2-8127-4739EDF9B5B7}" destId="{B3D3893F-BD36-4EAB-9AEA-1D4FF14B6A57}" srcOrd="0" destOrd="0" parTransId="{79828A04-57E2-487A-98FF-070BEE9DBFBF}" sibTransId="{1720B0F8-D062-48A4-9B4C-195A8E22A509}"/>
    <dgm:cxn modelId="{7DD4EC7C-558F-49BF-A5AE-A598877DBDC5}" type="presOf" srcId="{5C7C0C2A-4580-4424-8B6A-8D9E1CB268E6}" destId="{F1173509-3BA6-4986-A131-1FD49B114971}" srcOrd="0" destOrd="0" presId="urn:microsoft.com/office/officeart/2005/8/layout/hierarchy5"/>
    <dgm:cxn modelId="{862F597D-D5A7-4350-AF1D-093F4066D25D}" srcId="{B568D868-9927-42F1-8EA4-2434F1C11268}" destId="{825DA6D6-318A-46F7-BD25-AC33D7633118}" srcOrd="0" destOrd="0" parTransId="{56728220-7ABB-4A53-AFE1-85D3BFC48CBC}" sibTransId="{4F01CBB8-E8E2-41AB-8259-125F94B99F66}"/>
    <dgm:cxn modelId="{2312AD7D-6F9E-43C7-ADF9-BA0C2C1D6366}" type="presOf" srcId="{295A9453-3F8E-433C-8C09-68CF9D8F364B}" destId="{8AB9D5BE-D71D-4B3A-896F-65817B57DCA7}" srcOrd="0" destOrd="0" presId="urn:microsoft.com/office/officeart/2005/8/layout/hierarchy5"/>
    <dgm:cxn modelId="{BC45CE7E-ED21-4714-A59B-55640AB0F1D2}" srcId="{207E9B2E-1C7A-4048-8660-041CD5F034B3}" destId="{27B72AF9-92DB-491A-AB74-67373EF5ADCA}" srcOrd="0" destOrd="0" parTransId="{4BC65621-39D1-470B-A969-2722C319980B}" sibTransId="{031534CD-AFB9-412D-8E80-CD1C0334FC9F}"/>
    <dgm:cxn modelId="{D3E12E80-EAD3-4913-86EE-A25693E4FC78}" type="presOf" srcId="{8171FC7C-4A99-4792-B757-8471BEAFD5DD}" destId="{3B6B184A-9C92-4ECF-BFAD-C29CDC995AED}" srcOrd="0" destOrd="0" presId="urn:microsoft.com/office/officeart/2005/8/layout/hierarchy5"/>
    <dgm:cxn modelId="{AAB8B981-F956-4B3F-8E9B-C4F9B910E7B0}" type="presOf" srcId="{E79E1FE3-E918-47CF-A9C5-4740F0A72B0E}" destId="{BDCBF555-1F78-4D4B-8D8F-AC9258B1B49D}" srcOrd="0" destOrd="0" presId="urn:microsoft.com/office/officeart/2005/8/layout/hierarchy5"/>
    <dgm:cxn modelId="{78C9DE83-93B1-4A46-BAC1-BB65AF13B279}" srcId="{F9C74AA5-08F8-44B2-8C2B-B1DED5840AA9}" destId="{4B0D72BA-1B4B-4B06-BF00-1B573D38D8C8}" srcOrd="0" destOrd="0" parTransId="{5D145B12-EB35-4337-BBCE-7246A4B477DF}" sibTransId="{9FAB161F-C8E0-4AD8-AF5F-7A39DC0B0775}"/>
    <dgm:cxn modelId="{E1319585-125C-4FFF-B8E5-456CC45CCDD6}" type="presOf" srcId="{20F1E4A3-17F9-4666-ACA6-74B05B9B95B6}" destId="{C793C15C-57A2-4112-8912-E0B783DB0BC7}" srcOrd="0" destOrd="0" presId="urn:microsoft.com/office/officeart/2005/8/layout/hierarchy5"/>
    <dgm:cxn modelId="{FDC68986-EF1D-46FC-B177-16156451CCAC}" type="presOf" srcId="{6D609F74-8186-44A4-A664-DD57597D3E18}" destId="{66F4D032-8289-435A-B757-311C1272C8C6}" srcOrd="1" destOrd="0" presId="urn:microsoft.com/office/officeart/2005/8/layout/hierarchy5"/>
    <dgm:cxn modelId="{836A4789-FE95-4DED-BD94-5520F52243D3}" type="presOf" srcId="{3C109362-16EC-4557-8D81-33F8FE51F607}" destId="{4A1F14C0-9444-4FF2-BC88-58F0D66E4641}" srcOrd="1" destOrd="0" presId="urn:microsoft.com/office/officeart/2005/8/layout/hierarchy5"/>
    <dgm:cxn modelId="{77436889-F322-41A8-B51A-1A0A9D218FDB}" type="presOf" srcId="{D795ABAD-8B96-4EAE-9ED9-2960C4AC1E9A}" destId="{9833C9F1-A9F9-4D8F-B50A-0F6967CBD687}" srcOrd="0" destOrd="0" presId="urn:microsoft.com/office/officeart/2005/8/layout/hierarchy5"/>
    <dgm:cxn modelId="{3614088A-69AE-46A8-A6B4-C82DA2F26AE1}" srcId="{9C48414A-E5E7-456B-AAC8-88FDB75A6B07}" destId="{ECBF03BF-5DCF-41E0-9E1A-C5D7CDDDCD5F}" srcOrd="0" destOrd="0" parTransId="{CB40BE9D-07E0-412C-9887-E737F0C787E5}" sibTransId="{1258AE6F-4D67-405B-B548-C4D144CF164E}"/>
    <dgm:cxn modelId="{08040C8B-C6BD-468E-9E12-D68B1E8DFEE2}" type="presOf" srcId="{5D145B12-EB35-4337-BBCE-7246A4B477DF}" destId="{D0923C33-3E11-427A-B599-8009D9F4E615}" srcOrd="0" destOrd="0" presId="urn:microsoft.com/office/officeart/2005/8/layout/hierarchy5"/>
    <dgm:cxn modelId="{393E468D-84CE-420C-AA87-230D34599598}" type="presOf" srcId="{B568D868-9927-42F1-8EA4-2434F1C11268}" destId="{4AB6CAC2-3C07-48CF-9B86-10EF365689F0}" srcOrd="0" destOrd="0" presId="urn:microsoft.com/office/officeart/2005/8/layout/hierarchy5"/>
    <dgm:cxn modelId="{D07F938D-7EA2-4305-AE4C-7E5A62001063}" srcId="{0E5E886F-B8E2-4F34-8812-AEE4833D32D9}" destId="{90CD9463-929D-4955-8BF4-689AA1D6B618}" srcOrd="8" destOrd="0" parTransId="{13AA540D-3865-4D8C-A8CD-FABFF0109A77}" sibTransId="{9EA07C97-71E2-466C-ADD5-F5E5227A79F6}"/>
    <dgm:cxn modelId="{17BEC48D-F788-40E9-B613-D9C9BA35F6B7}" srcId="{E79E1FE3-E918-47CF-A9C5-4740F0A72B0E}" destId="{8171FC7C-4A99-4792-B757-8471BEAFD5DD}" srcOrd="0" destOrd="0" parTransId="{A862F4D0-0FB0-4513-8172-57C70971A960}" sibTransId="{E4EC9416-2D33-4DE8-BB97-307232C92564}"/>
    <dgm:cxn modelId="{9BA3438E-02C9-49AA-8818-ADF09F8B9F98}" type="presOf" srcId="{697DFA26-96A7-41AD-9C0D-68C29A77542C}" destId="{79FFE9A9-B148-4CB0-B238-F4974DE7118E}" srcOrd="0" destOrd="0" presId="urn:microsoft.com/office/officeart/2005/8/layout/hierarchy5"/>
    <dgm:cxn modelId="{6ED8D78E-0524-425B-B190-098C1EF7E43C}" srcId="{5012B51F-4644-43E2-B3ED-5876A5C2F3B0}" destId="{20F1E4A3-17F9-4666-ACA6-74B05B9B95B6}" srcOrd="1" destOrd="0" parTransId="{5C7C0C2A-4580-4424-8B6A-8D9E1CB268E6}" sibTransId="{1CEABEB9-2188-44DE-8974-5B9FE12435DD}"/>
    <dgm:cxn modelId="{9A21AA8F-9ADA-4FC0-ACFC-81E92F9D3C2E}" type="presOf" srcId="{29A97C39-A0C8-42BE-AB26-EFD50F0694B9}" destId="{7388BF08-9CEC-41F6-A1B8-8B18A0866E32}" srcOrd="0" destOrd="0" presId="urn:microsoft.com/office/officeart/2005/8/layout/hierarchy5"/>
    <dgm:cxn modelId="{A5C4C490-5FD2-49EF-BE45-35F70349B504}" type="presOf" srcId="{3C109362-16EC-4557-8D81-33F8FE51F607}" destId="{149D4612-105E-4F0F-AD28-47F08F820756}" srcOrd="0" destOrd="0" presId="urn:microsoft.com/office/officeart/2005/8/layout/hierarchy5"/>
    <dgm:cxn modelId="{BAE02C94-E8D7-444C-88E6-9DFDB1681DD7}" type="presOf" srcId="{2DDB596F-D348-4B30-943B-FD5A4A004A30}" destId="{09E5B340-55D0-4F56-895C-89CE16611D8F}" srcOrd="0" destOrd="0" presId="urn:microsoft.com/office/officeart/2005/8/layout/hierarchy5"/>
    <dgm:cxn modelId="{CF1F5496-416B-4C47-8E11-7D352B916B05}" type="presOf" srcId="{2068CB2D-BEE7-4795-BCB0-EE5AF37274AA}" destId="{60BA85B9-5235-4096-9358-062CD8511C57}" srcOrd="1" destOrd="0" presId="urn:microsoft.com/office/officeart/2005/8/layout/hierarchy5"/>
    <dgm:cxn modelId="{0B9A5796-D656-46FB-A6FB-5D4FA133805A}" type="presOf" srcId="{EE532DFA-8B26-45D9-9B9E-FD366EA6CE15}" destId="{26D846C9-574B-4A87-8263-4CD6E7C4ABB9}" srcOrd="1" destOrd="0" presId="urn:microsoft.com/office/officeart/2005/8/layout/hierarchy5"/>
    <dgm:cxn modelId="{26267298-F795-4094-9C15-1DAFB479530B}" type="presOf" srcId="{DD7AF7C3-CF59-4EED-AC67-7E41BA19CFD6}" destId="{248E6124-0253-4C12-A84D-963A3DD279F7}" srcOrd="0" destOrd="0" presId="urn:microsoft.com/office/officeart/2005/8/layout/hierarchy5"/>
    <dgm:cxn modelId="{A31DCD98-9226-4F03-A7A8-66106C8109B3}" srcId="{AC2A8F31-705F-46F2-8127-4739EDF9B5B7}" destId="{2A0EB597-6D4A-48C6-B124-6A1A003B7D87}" srcOrd="1" destOrd="0" parTransId="{D8FBC9FA-6C0F-4EAE-B95C-D3CA15FADB7C}" sibTransId="{743E159A-A48C-4133-B12C-518725EA1CBF}"/>
    <dgm:cxn modelId="{4EAAD698-88D9-4559-909A-689DB93172C9}" type="presOf" srcId="{3096A607-6B94-484F-A2C3-AD07022FA59B}" destId="{BB9E3A22-D758-4C83-9DBB-89E447B8E7DF}" srcOrd="1" destOrd="0" presId="urn:microsoft.com/office/officeart/2005/8/layout/hierarchy5"/>
    <dgm:cxn modelId="{10335E99-1A31-41B0-9133-10DA759FC7E1}" type="presOf" srcId="{E4672719-8771-4210-B353-A711E6AF2D72}" destId="{DAEED5F5-AF2D-4BAF-A3A3-2E5757FD36AC}" srcOrd="0" destOrd="0" presId="urn:microsoft.com/office/officeart/2005/8/layout/hierarchy5"/>
    <dgm:cxn modelId="{CE32B099-8029-41A4-BA3F-4A81C548AAAC}" srcId="{37B18E98-4DFA-4283-B56B-F20104F3A8CF}" destId="{5EA67EB7-423E-4356-A0B4-CEDA515D2553}" srcOrd="2" destOrd="0" parTransId="{5BF62495-D190-4827-8295-2579AD842B06}" sibTransId="{69355895-79DE-4A0E-AA53-341538B7553C}"/>
    <dgm:cxn modelId="{ACE4089A-37B1-4A70-8F10-C24E31149602}" type="presOf" srcId="{BE2701AF-CA0B-4B19-BC14-8A6EF06C0B8A}" destId="{612D1143-573E-4747-8491-87B9CAD06E73}" srcOrd="0" destOrd="0" presId="urn:microsoft.com/office/officeart/2005/8/layout/hierarchy5"/>
    <dgm:cxn modelId="{171CA69B-F3AF-46B2-9C70-BFEBABB96526}" type="presOf" srcId="{D8FBC9FA-6C0F-4EAE-B95C-D3CA15FADB7C}" destId="{230702F0-FEEB-451D-B258-3C655A30A891}" srcOrd="1" destOrd="0" presId="urn:microsoft.com/office/officeart/2005/8/layout/hierarchy5"/>
    <dgm:cxn modelId="{AE90919C-EB21-4E1C-A9A8-0C677D81F39E}" type="presOf" srcId="{79828A04-57E2-487A-98FF-070BEE9DBFBF}" destId="{0B7FF834-CBFD-4BF9-B9AD-4FF88C5C7367}" srcOrd="1" destOrd="0" presId="urn:microsoft.com/office/officeart/2005/8/layout/hierarchy5"/>
    <dgm:cxn modelId="{A98E6A9D-7B87-4C01-81A2-252455A7018B}" type="presOf" srcId="{1AB59A96-19BA-4611-8BBA-2049C48C04A4}" destId="{E410DC3D-A791-43FE-9283-82B293E7164E}" srcOrd="0" destOrd="0" presId="urn:microsoft.com/office/officeart/2005/8/layout/hierarchy5"/>
    <dgm:cxn modelId="{4CEF019E-F816-49FC-AF24-3E42E41B19C2}" type="presOf" srcId="{0D0FFFB8-405A-4C1D-B9C1-B49FDA3A0391}" destId="{860515B5-FBEA-46AF-9531-744CDA83CFD1}" srcOrd="1" destOrd="0" presId="urn:microsoft.com/office/officeart/2005/8/layout/hierarchy5"/>
    <dgm:cxn modelId="{78C84E9F-7491-4E5B-8745-39938788792E}" srcId="{949341C7-C4E7-4811-B9AA-14A063991D23}" destId="{6BB74F9E-FB40-4EBC-BF16-D9FA76EB1A43}" srcOrd="0" destOrd="0" parTransId="{86BE5A4D-CE4C-46FB-8732-41D4D6AB4D91}" sibTransId="{C8662A8B-651B-4BD4-97DD-8F021320132B}"/>
    <dgm:cxn modelId="{6FB9589F-280D-40B0-B70F-3A131C95B13A}" type="presOf" srcId="{D652C690-8793-46AC-9247-161D79982A49}" destId="{C5724D8A-69BB-4085-8EE2-DD24A80E84CD}" srcOrd="0" destOrd="0" presId="urn:microsoft.com/office/officeart/2005/8/layout/hierarchy5"/>
    <dgm:cxn modelId="{6CB740A0-6918-4CD6-9DC9-FAFAE5A5AE2F}" srcId="{D795ABAD-8B96-4EAE-9ED9-2960C4AC1E9A}" destId="{3B2075C9-80E1-414D-B70A-CCF3CDD9BF36}" srcOrd="0" destOrd="0" parTransId="{53AFE2F4-34B3-4016-9484-9C0345CBA463}" sibTransId="{D053D379-D8C5-437C-8662-7517A8190269}"/>
    <dgm:cxn modelId="{30489BA3-8E22-44AC-A42F-B9890DF9BE45}" type="presOf" srcId="{ADB5FE0B-5E2E-4DAA-BFBC-1595062F9F2A}" destId="{7A233057-C535-458D-B1A5-121141EAD805}" srcOrd="0" destOrd="0" presId="urn:microsoft.com/office/officeart/2005/8/layout/hierarchy5"/>
    <dgm:cxn modelId="{312418A4-C61B-426F-9FFD-CED5E32A1C2F}" srcId="{FD358092-DCDC-450F-A28B-5278FCE76039}" destId="{649D5609-EB67-40AC-8F58-84689A926B49}" srcOrd="0" destOrd="0" parTransId="{29A97C39-A0C8-42BE-AB26-EFD50F0694B9}" sibTransId="{3C8C4779-20DA-4042-9606-A5F1B11BDD54}"/>
    <dgm:cxn modelId="{8C849BA4-4B6A-459E-B728-AD6AD62FCCB8}" type="presOf" srcId="{C1F24A92-4576-4D6A-8830-4A09C4771EBE}" destId="{1384D656-8961-4B21-A3B2-9428766006CE}" srcOrd="0" destOrd="0" presId="urn:microsoft.com/office/officeart/2005/8/layout/hierarchy5"/>
    <dgm:cxn modelId="{FC67B8A4-9D5D-4BEC-A962-B69F0DA43839}" type="presOf" srcId="{C52EBE41-7891-4F8E-83B0-1379A3B67FEC}" destId="{37BFC50D-CF0C-4AE6-A385-8979C57864DE}" srcOrd="0" destOrd="0" presId="urn:microsoft.com/office/officeart/2005/8/layout/hierarchy5"/>
    <dgm:cxn modelId="{DB4011A7-36C6-45A9-9208-AC27502FD85F}" srcId="{0E5E886F-B8E2-4F34-8812-AEE4833D32D9}" destId="{55140F4F-F947-4F05-B65C-BB8152C6D81E}" srcOrd="2" destOrd="0" parTransId="{7D5E68FB-2755-49BF-8C4D-714D4BBAB53E}" sibTransId="{F96F7802-0683-4435-A310-733BC4E113DC}"/>
    <dgm:cxn modelId="{B8235FA7-33CF-466C-9A24-FD096DFD0B91}" type="presOf" srcId="{4B72126B-79C9-4E28-B18C-F263FBF82764}" destId="{BD685393-2FC1-4A64-9110-9A439FDB471A}" srcOrd="0" destOrd="0" presId="urn:microsoft.com/office/officeart/2005/8/layout/hierarchy5"/>
    <dgm:cxn modelId="{89896FAA-25CC-4561-BA8D-7F5AA0A6E89D}" type="presOf" srcId="{FBAB8D8A-51A8-4A12-AAA5-23A1A74B03DB}" destId="{328AF9BE-8188-4965-80E4-39D5CFDFD7EE}" srcOrd="1" destOrd="0" presId="urn:microsoft.com/office/officeart/2005/8/layout/hierarchy5"/>
    <dgm:cxn modelId="{38B189AA-166E-4BAA-8EA2-FE80A6D6AC96}" type="presOf" srcId="{1EAC32D6-FBBE-4F0D-9FFB-F413B0CABBE7}" destId="{BBC7DFC0-CE96-4944-A99F-0352689E0CE2}" srcOrd="0" destOrd="0" presId="urn:microsoft.com/office/officeart/2005/8/layout/hierarchy5"/>
    <dgm:cxn modelId="{6FB186AC-3C66-4B2A-B5A4-93DA99A04A7F}" srcId="{2A0EB597-6D4A-48C6-B124-6A1A003B7D87}" destId="{D652C690-8793-46AC-9247-161D79982A49}" srcOrd="0" destOrd="0" parTransId="{A28E1CAF-12E1-4333-A68A-866FCE93356E}" sibTransId="{FFC0E6B6-D174-4E6D-914F-19E7C85412FD}"/>
    <dgm:cxn modelId="{25363BAD-2B23-4075-8471-F2CF0CE54473}" type="presOf" srcId="{3D97833A-2312-44C3-989D-68EF768599C5}" destId="{2F6A5B65-E1A4-474C-9790-CD4CAF9BC2EF}" srcOrd="0" destOrd="0" presId="urn:microsoft.com/office/officeart/2005/8/layout/hierarchy5"/>
    <dgm:cxn modelId="{C8F213AE-ACE8-4F21-A6A4-DC8D0A772810}" type="presOf" srcId="{B5854319-BDD6-4EA4-9FCA-ECE06D0FB625}" destId="{ED4AD369-0E26-4890-ABDE-DFB155449421}" srcOrd="1" destOrd="0" presId="urn:microsoft.com/office/officeart/2005/8/layout/hierarchy5"/>
    <dgm:cxn modelId="{01F125AE-1130-413D-9471-45FEB6ADDC5C}" type="presOf" srcId="{EEF48468-DEBB-400A-9D14-9D3ED5E291EB}" destId="{E3EF63B7-AC34-4927-A842-1820C953B447}" srcOrd="1" destOrd="0" presId="urn:microsoft.com/office/officeart/2005/8/layout/hierarchy5"/>
    <dgm:cxn modelId="{E0082FAE-2B72-4AA9-AC1D-13C78A165A5D}" srcId="{0E5E886F-B8E2-4F34-8812-AEE4833D32D9}" destId="{DF717E81-7B00-4E68-B747-86494E873FB5}" srcOrd="4" destOrd="0" parTransId="{D007D1C1-F510-4E03-9D22-F823E8798954}" sibTransId="{E889CC8D-0543-4F96-9531-A4E8BB7522A6}"/>
    <dgm:cxn modelId="{C41850AE-B737-47BF-AD2D-FB96AE44F669}" type="presOf" srcId="{3B5AD442-18C2-472F-B82B-A57A6285DDDA}" destId="{556015BE-2372-4569-B66C-3FA512A9B114}" srcOrd="1" destOrd="0" presId="urn:microsoft.com/office/officeart/2005/8/layout/hierarchy5"/>
    <dgm:cxn modelId="{55F49DAF-0489-4876-8560-7270DAF96B7D}" type="presOf" srcId="{90CD9463-929D-4955-8BF4-689AA1D6B618}" destId="{469F556F-C074-464A-8C32-71C4900B2608}" srcOrd="0" destOrd="0" presId="urn:microsoft.com/office/officeart/2005/8/layout/hierarchy5"/>
    <dgm:cxn modelId="{FD04D0AF-8E58-4818-9956-7D3E4F5B94AB}" type="presOf" srcId="{55140F4F-F947-4F05-B65C-BB8152C6D81E}" destId="{0877247A-7CE9-4D72-B4BF-BDF3A7715925}" srcOrd="0" destOrd="0" presId="urn:microsoft.com/office/officeart/2005/8/layout/hierarchy5"/>
    <dgm:cxn modelId="{93C70DB0-C612-4A53-ABD9-4CA503513CA4}" type="presOf" srcId="{F8BC5EA7-696E-4271-9CB8-D60617C84E2A}" destId="{4593D094-EBBE-46FB-9B0D-5787C88FBE2F}" srcOrd="1" destOrd="0" presId="urn:microsoft.com/office/officeart/2005/8/layout/hierarchy5"/>
    <dgm:cxn modelId="{90DF30B0-7934-42ED-A759-E81D628134C2}" type="presOf" srcId="{8C4B8314-B8EA-4E3D-A0EE-99FFC97FB951}" destId="{3E6E89AE-647A-4BC7-B0BF-6AB054A85854}" srcOrd="1" destOrd="0" presId="urn:microsoft.com/office/officeart/2005/8/layout/hierarchy5"/>
    <dgm:cxn modelId="{378F58B1-7242-4ADB-991D-3C69C9D289F7}" type="presOf" srcId="{EC957EC2-E2AB-4575-8341-D04208A8DBE4}" destId="{092908C3-D35C-4030-87B8-7F3587AE84CE}" srcOrd="1" destOrd="0" presId="urn:microsoft.com/office/officeart/2005/8/layout/hierarchy5"/>
    <dgm:cxn modelId="{BAD661B3-54A9-4ED9-89A3-A8D1CA6AFA1F}" srcId="{20F1E4A3-17F9-4666-ACA6-74B05B9B95B6}" destId="{949341C7-C4E7-4811-B9AA-14A063991D23}" srcOrd="0" destOrd="0" parTransId="{2BE9B872-7F00-4913-89FA-839889CB3092}" sibTransId="{0D899C1A-DD8A-41EC-8793-C30928BC496E}"/>
    <dgm:cxn modelId="{CC8D22B4-69E2-44B8-91E2-3881FBAB9BE9}" type="presOf" srcId="{F85B4599-1DDC-4AE4-98B3-74A8CB40210B}" destId="{E25877A0-D7A0-4012-ABD8-3AC7209DCFF1}" srcOrd="0" destOrd="0" presId="urn:microsoft.com/office/officeart/2005/8/layout/hierarchy5"/>
    <dgm:cxn modelId="{24F7FBB4-9A93-4367-9D57-44A6B8CC8F1A}" type="presOf" srcId="{5EA67EB7-423E-4356-A0B4-CEDA515D2553}" destId="{6242D5FB-E902-4700-942D-68E00D3F133B}" srcOrd="0" destOrd="0" presId="urn:microsoft.com/office/officeart/2005/8/layout/hierarchy5"/>
    <dgm:cxn modelId="{A4A70FB6-281E-4817-A0C6-79E8CFA71F81}" srcId="{5012B51F-4644-43E2-B3ED-5876A5C2F3B0}" destId="{F72EB803-F1B7-4B89-875A-CCF793F5A221}" srcOrd="2" destOrd="0" parTransId="{88269EFD-8BDF-4292-9C4E-0404A0BE2181}" sibTransId="{263E0CFF-FF1A-43BC-A4E3-E1EBF299E24F}"/>
    <dgm:cxn modelId="{9C1357B7-2FE6-4102-8350-FE6F482E4F38}" srcId="{0E5E886F-B8E2-4F34-8812-AEE4833D32D9}" destId="{9E5ABCA1-FC67-4B4B-A632-46317F868B00}" srcOrd="3" destOrd="0" parTransId="{C5819447-D097-4E26-8C76-C5D843A0698B}" sibTransId="{84DA388D-B872-47B1-B08E-144BDDC301D6}"/>
    <dgm:cxn modelId="{7258B8B7-21FC-4FD8-BF68-013B3A307BE1}" type="presOf" srcId="{947BFCEA-34BF-42B8-BF21-52998210901E}" destId="{AFD9F0D4-ED36-4DC2-85BB-BFA28AB95C8F}" srcOrd="1" destOrd="0" presId="urn:microsoft.com/office/officeart/2005/8/layout/hierarchy5"/>
    <dgm:cxn modelId="{DFE7D4B7-FC15-499B-8EDA-76BF1E8B9069}" type="presOf" srcId="{BE4108D5-1C39-4317-8E69-692107714959}" destId="{32D84231-17A6-4929-8AE4-1ABC71A06BF6}" srcOrd="0" destOrd="0" presId="urn:microsoft.com/office/officeart/2005/8/layout/hierarchy5"/>
    <dgm:cxn modelId="{E20CEBB7-B356-4C47-8F1B-F9F83B87485D}" srcId="{AC2A8F31-705F-46F2-8127-4739EDF9B5B7}" destId="{9D1163B7-7CC1-4032-A8C8-E09EBDC47E79}" srcOrd="2" destOrd="0" parTransId="{FF0177B8-AFC3-4792-AF49-95E007CC2A9E}" sibTransId="{84D21DEB-31FA-4586-9191-1AD071B04295}"/>
    <dgm:cxn modelId="{85670ABB-B402-4A73-A2F6-4A8CDCE81A7D}" type="presOf" srcId="{EC20F35B-3339-4FDE-991E-ECDAFB46F46A}" destId="{6BD712B0-E010-4950-84C7-19F98A80A8EA}" srcOrd="0" destOrd="0" presId="urn:microsoft.com/office/officeart/2005/8/layout/hierarchy5"/>
    <dgm:cxn modelId="{98FE46BB-8443-4175-A1CD-3B14C02FED3C}" srcId="{F0251EBD-9159-422B-B015-BA92FA73F98C}" destId="{A6305E98-8FFF-407B-8256-AC44BFC9DF0A}" srcOrd="0" destOrd="0" parTransId="{172149EF-9956-43F6-8DC0-715D4FE2574C}" sibTransId="{80C06006-1794-4B60-9669-64744BA239ED}"/>
    <dgm:cxn modelId="{644C95BC-1D73-454C-AB27-1A7E860FC165}" type="presOf" srcId="{DF717E81-7B00-4E68-B747-86494E873FB5}" destId="{4FCDCAEB-0747-4349-AAA4-BC11A5379D86}" srcOrd="1" destOrd="0" presId="urn:microsoft.com/office/officeart/2005/8/layout/hierarchy5"/>
    <dgm:cxn modelId="{7343BBBD-ECCB-427A-B339-BE897281E2C8}" srcId="{D652C690-8793-46AC-9247-161D79982A49}" destId="{6BB8C579-9650-426C-BA99-C49BDA2FCA2B}" srcOrd="0" destOrd="0" parTransId="{B5C815E9-7C27-4F80-86FA-AD2DC983275D}" sibTransId="{38571940-4E08-4549-92BE-67016EF0911B}"/>
    <dgm:cxn modelId="{07A1CFBD-7325-4AD2-98BA-2188FA29906F}" type="presOf" srcId="{8560627A-AB25-4F00-9229-973A5F04DDEC}" destId="{765B2D9A-6F41-42C3-89AF-FFFC50469B13}" srcOrd="0" destOrd="0" presId="urn:microsoft.com/office/officeart/2005/8/layout/hierarchy5"/>
    <dgm:cxn modelId="{437151BE-FB9A-45E1-9F1A-1DBC2DC6737D}" type="presOf" srcId="{DF583A42-0E83-42D4-B9DE-2F38CAB64157}" destId="{72911544-9A0F-428F-9645-7FDBF1EAB744}" srcOrd="0" destOrd="0" presId="urn:microsoft.com/office/officeart/2005/8/layout/hierarchy5"/>
    <dgm:cxn modelId="{83A92FC0-B332-4E46-AA5A-E9D868FF9E61}" type="presOf" srcId="{FF0177B8-AFC3-4792-AF49-95E007CC2A9E}" destId="{153429DD-ECEC-4B3B-8E82-8AEA903E6249}" srcOrd="0" destOrd="0" presId="urn:microsoft.com/office/officeart/2005/8/layout/hierarchy5"/>
    <dgm:cxn modelId="{FCC59DC1-F5C8-4CC0-A049-094D44E2E036}" type="presOf" srcId="{91E298AD-CBD8-46E9-9A09-58E82CB8E9DE}" destId="{5BA52F04-703B-44D6-A335-FE141FD94CD3}" srcOrd="1" destOrd="0" presId="urn:microsoft.com/office/officeart/2005/8/layout/hierarchy5"/>
    <dgm:cxn modelId="{2FABDEC1-1124-43DA-BE9C-3891AA7E375E}" type="presOf" srcId="{56728220-7ABB-4A53-AFE1-85D3BFC48CBC}" destId="{E46FA220-D75E-499A-8B11-8E2FA7C69A67}" srcOrd="0" destOrd="0" presId="urn:microsoft.com/office/officeart/2005/8/layout/hierarchy5"/>
    <dgm:cxn modelId="{A6AEEEC3-0131-42C9-B437-0C6789062B63}" srcId="{F3FCDFB2-57C5-4856-B507-D73E5E7451FC}" destId="{F493079D-2164-4A24-8186-1B345C692284}" srcOrd="0" destOrd="0" parTransId="{2E49C8EE-4C34-46C2-AF08-136718CFBE2A}" sibTransId="{1AA178B6-E5EE-493D-BCF5-CA0233AE2825}"/>
    <dgm:cxn modelId="{6B73ECC5-23C3-4D87-861C-B6ED6A28E63C}" type="presOf" srcId="{BA4C2A4C-895D-436D-984D-4FD92AC7BF57}" destId="{013B12EB-702F-4817-BACC-D32048028A61}" srcOrd="0" destOrd="0" presId="urn:microsoft.com/office/officeart/2005/8/layout/hierarchy5"/>
    <dgm:cxn modelId="{348DF1C6-623A-40DB-99E5-B5C0345E68CF}" type="presOf" srcId="{6BB74F9E-FB40-4EBC-BF16-D9FA76EB1A43}" destId="{872C22BD-E83E-43DE-A7C5-52B9B354A0C2}" srcOrd="0" destOrd="0" presId="urn:microsoft.com/office/officeart/2005/8/layout/hierarchy5"/>
    <dgm:cxn modelId="{E0B5CDC7-AEFA-4449-8EBD-43EEC795EBFA}" srcId="{DD7AF7C3-CF59-4EED-AC67-7E41BA19CFD6}" destId="{C52EBE41-7891-4F8E-83B0-1379A3B67FEC}" srcOrd="0" destOrd="0" parTransId="{64F0D3A7-3B2F-4FD8-A181-C1CD698BD237}" sibTransId="{BE6B3E4A-1C87-4843-8F81-82DE93FC3A6A}"/>
    <dgm:cxn modelId="{00F1FCC7-1E50-475E-8C45-CF90137D86A1}" srcId="{295A9453-3F8E-433C-8C09-68CF9D8F364B}" destId="{88F424CF-DFC5-4A57-AA1B-E4F542C44669}" srcOrd="0" destOrd="0" parTransId="{0F839E9A-3ACA-4FB8-8D34-D3D3FFB149FE}" sibTransId="{8524A165-3A59-4CAE-9D87-E371851813B5}"/>
    <dgm:cxn modelId="{CC088EC8-FEEA-4FB6-92D7-D5956C4B3FFC}" type="presOf" srcId="{64F0D3A7-3B2F-4FD8-A181-C1CD698BD237}" destId="{BD202129-8D2B-46EB-A29F-984D8B88908C}" srcOrd="1" destOrd="0" presId="urn:microsoft.com/office/officeart/2005/8/layout/hierarchy5"/>
    <dgm:cxn modelId="{9DEF5AC9-7F4F-4B6A-B800-743B871070AC}" type="presOf" srcId="{B5C815E9-7C27-4F80-86FA-AD2DC983275D}" destId="{BEC5EB06-BE59-4F8E-953B-A77685459FF6}" srcOrd="1" destOrd="0" presId="urn:microsoft.com/office/officeart/2005/8/layout/hierarchy5"/>
    <dgm:cxn modelId="{CDDDF7CA-7F8C-4C3F-94A7-9599A0D47067}" type="presOf" srcId="{2A0EB597-6D4A-48C6-B124-6A1A003B7D87}" destId="{7F7D972D-D747-4DCB-B193-43F69EC622C0}" srcOrd="0" destOrd="0" presId="urn:microsoft.com/office/officeart/2005/8/layout/hierarchy5"/>
    <dgm:cxn modelId="{16EBFFCA-26D0-4C9E-B64E-5A1B379718B5}" type="presOf" srcId="{5BF62495-D190-4827-8295-2579AD842B06}" destId="{4FA2E786-BD47-4B51-BA88-F2C384E3CDCC}" srcOrd="1" destOrd="0" presId="urn:microsoft.com/office/officeart/2005/8/layout/hierarchy5"/>
    <dgm:cxn modelId="{706F3FCB-A707-48B0-9F1C-6B10885AE573}" type="presOf" srcId="{2E49C8EE-4C34-46C2-AF08-136718CFBE2A}" destId="{60AD046D-5568-47FA-92BA-9FFFDF332BBB}" srcOrd="0" destOrd="0" presId="urn:microsoft.com/office/officeart/2005/8/layout/hierarchy5"/>
    <dgm:cxn modelId="{62C7C1CB-1D9B-47C1-A447-E1EB7330E11A}" type="presOf" srcId="{028D3B39-0137-4FF1-A721-7A7EEE87B9A7}" destId="{1F7DBFC2-F597-4EF8-AA22-499EDBDC6B18}" srcOrd="0" destOrd="0" presId="urn:microsoft.com/office/officeart/2005/8/layout/hierarchy5"/>
    <dgm:cxn modelId="{EE06D2CC-DABB-40E5-8285-550C089A6665}" type="presOf" srcId="{1FB91A24-5B55-4F04-AB9C-D3261AB055E9}" destId="{FE71E2DE-C2D7-4D9F-963C-A464410E0212}" srcOrd="1" destOrd="0" presId="urn:microsoft.com/office/officeart/2005/8/layout/hierarchy5"/>
    <dgm:cxn modelId="{E3A5F9CC-EA9C-47BE-8F3A-EE71C658FCDF}" type="presOf" srcId="{FD358092-DCDC-450F-A28B-5278FCE76039}" destId="{E9B8E45C-AE89-4836-8AEE-46E60CF294FE}" srcOrd="0" destOrd="0" presId="urn:microsoft.com/office/officeart/2005/8/layout/hierarchy5"/>
    <dgm:cxn modelId="{9300D3CD-5ABE-477B-A008-BE0139FD0A91}" srcId="{37B18E98-4DFA-4283-B56B-F20104F3A8CF}" destId="{AC2A8F31-705F-46F2-8127-4739EDF9B5B7}" srcOrd="0" destOrd="0" parTransId="{91E298AD-CBD8-46E9-9A09-58E82CB8E9DE}" sibTransId="{FD11DBE1-4654-48A0-867C-87F33E31457C}"/>
    <dgm:cxn modelId="{4F9F86CE-A70E-454D-B972-9488E10183E1}" type="presOf" srcId="{784CCC8E-D6C8-4496-8776-0ACF5BAA01D2}" destId="{5976A40D-7987-4F14-BA65-B651AAB7CFFC}" srcOrd="1" destOrd="0" presId="urn:microsoft.com/office/officeart/2005/8/layout/hierarchy5"/>
    <dgm:cxn modelId="{E1A2BFCE-13A6-43F0-BEF0-A0CBEFBEE519}" type="presOf" srcId="{547A1286-D30D-4160-AFCB-475F28D3355D}" destId="{91C9F5F0-1A7C-4D2B-9A4F-097816BCB8B4}" srcOrd="1" destOrd="0" presId="urn:microsoft.com/office/officeart/2005/8/layout/hierarchy5"/>
    <dgm:cxn modelId="{FCD803D0-D4A2-4816-BB6F-B34B99D1EF52}" srcId="{5A9BA82F-375C-4EAE-BA29-252477C494CF}" destId="{ADB5FE0B-5E2E-4DAA-BFBC-1595062F9F2A}" srcOrd="0" destOrd="0" parTransId="{BE4108D5-1C39-4317-8E69-692107714959}" sibTransId="{0702426B-40BA-4389-A433-8E90C64A5D94}"/>
    <dgm:cxn modelId="{8700CDD1-2CB1-4B09-9BBB-AFE82B5B7E39}" srcId="{9D1163B7-7CC1-4032-A8C8-E09EBDC47E79}" destId="{1B6B1665-DCA1-47FD-8E51-CB1C8052230C}" srcOrd="0" destOrd="0" parTransId="{6D609F74-8186-44A4-A664-DD57597D3E18}" sibTransId="{28BC5609-7D2C-4710-AC6C-498CD2E167CB}"/>
    <dgm:cxn modelId="{499D11D2-032C-481D-ABE4-20AB772BAC19}" type="presOf" srcId="{2E69C1D9-6FEB-4D9C-8BD6-3E013D97496F}" destId="{83C61C02-A927-44B9-9945-ADD20A2B609C}" srcOrd="0" destOrd="0" presId="urn:microsoft.com/office/officeart/2005/8/layout/hierarchy5"/>
    <dgm:cxn modelId="{7D7F03D5-818C-4FD3-A8B0-75839AB13D4D}" type="presOf" srcId="{4BC65621-39D1-470B-A969-2722C319980B}" destId="{2F0B18C0-255E-4361-9DA6-752690CA3514}" srcOrd="1" destOrd="0" presId="urn:microsoft.com/office/officeart/2005/8/layout/hierarchy5"/>
    <dgm:cxn modelId="{F90A5BD5-6134-4314-8E0F-E22C37EE9B5B}" type="presOf" srcId="{D0B901E6-4F8A-45AE-A9DC-CD275EFDE15C}" destId="{64064B30-981A-4391-A14A-56137CEC2CBA}" srcOrd="0" destOrd="0" presId="urn:microsoft.com/office/officeart/2005/8/layout/hierarchy5"/>
    <dgm:cxn modelId="{C09112D9-94B9-474C-AFA3-BD0E2866AFEF}" type="presOf" srcId="{ECBF03BF-5DCF-41E0-9E1A-C5D7CDDDCD5F}" destId="{FD97544A-0843-4F73-A26D-F0B862F90D16}" srcOrd="0" destOrd="0" presId="urn:microsoft.com/office/officeart/2005/8/layout/hierarchy5"/>
    <dgm:cxn modelId="{3CCD3AD9-8F62-4073-B429-A97836EBAC20}" type="presOf" srcId="{4FB68599-CB29-468A-919E-75E09E081075}" destId="{F6C21E38-F5EA-453E-BE78-23676B1A0058}" srcOrd="1" destOrd="0" presId="urn:microsoft.com/office/officeart/2005/8/layout/hierarchy5"/>
    <dgm:cxn modelId="{142081D9-BCDC-4296-A48E-F3A1805A2643}" srcId="{4855DCEB-A436-4DC8-BB03-CA6D571F5F69}" destId="{E79E1FE3-E918-47CF-A9C5-4740F0A72B0E}" srcOrd="0" destOrd="0" parTransId="{EC20F35B-3339-4FDE-991E-ECDAFB46F46A}" sibTransId="{F478FF35-55F3-4BA5-B038-DD30EC63603A}"/>
    <dgm:cxn modelId="{224AF1DC-4C28-4775-AC40-55C91BC8D438}" srcId="{37B18E98-4DFA-4283-B56B-F20104F3A8CF}" destId="{5012B51F-4644-43E2-B3ED-5876A5C2F3B0}" srcOrd="1" destOrd="0" parTransId="{2068CB2D-BEE7-4795-BCB0-EE5AF37274AA}" sibTransId="{EB49727E-1B0B-4B0B-A8B8-765D151B74F6}"/>
    <dgm:cxn modelId="{8DC621DD-9D7A-4635-AB72-D84CC58FA81B}" srcId="{825DA6D6-318A-46F7-BD25-AC33D7633118}" destId="{2A04DAF3-5ADF-4B6A-8442-32B26E26DACD}" srcOrd="0" destOrd="0" parTransId="{77E39621-1FC0-4469-915E-75275749BE90}" sibTransId="{CE5EF68F-50B1-4B81-99FB-AC40B63CB755}"/>
    <dgm:cxn modelId="{55B566DD-3D5F-4522-9099-0E3754A3C50F}" type="presOf" srcId="{77E39621-1FC0-4469-915E-75275749BE90}" destId="{39387C37-123D-488D-A12B-490B29DA43F9}" srcOrd="1" destOrd="0" presId="urn:microsoft.com/office/officeart/2005/8/layout/hierarchy5"/>
    <dgm:cxn modelId="{15AE82DD-E642-4657-B630-9D3916D9D8B4}" type="presOf" srcId="{5012B51F-4644-43E2-B3ED-5876A5C2F3B0}" destId="{359FD52C-63C2-4961-A4B6-70EF8A59EEAF}" srcOrd="0" destOrd="0" presId="urn:microsoft.com/office/officeart/2005/8/layout/hierarchy5"/>
    <dgm:cxn modelId="{A666E5DD-D3F2-443B-BF7C-D5214508D826}" type="presOf" srcId="{7298CCCD-C220-41C0-9187-E7A8DA8CCA66}" destId="{BAF7F595-291B-42BE-B1D8-5069AA773723}" srcOrd="0" destOrd="0" presId="urn:microsoft.com/office/officeart/2005/8/layout/hierarchy5"/>
    <dgm:cxn modelId="{56874CDE-475A-4B07-A87C-262FA2DDE79B}" type="presOf" srcId="{1FA531DF-0126-412E-879B-57274F40334D}" destId="{915A3422-D338-4CD4-9231-7630FF6850BD}" srcOrd="0" destOrd="0" presId="urn:microsoft.com/office/officeart/2005/8/layout/hierarchy5"/>
    <dgm:cxn modelId="{6103C0E0-048F-4101-BA2D-6AF306301250}" type="presOf" srcId="{89C1C8E6-FD55-42A1-9C1B-37F70A477AEC}" destId="{832D58C6-1DB0-4203-9D2D-7FF892A6A426}" srcOrd="0" destOrd="0" presId="urn:microsoft.com/office/officeart/2005/8/layout/hierarchy5"/>
    <dgm:cxn modelId="{FBDB6CE1-7BE7-4064-8823-B5078D830A81}" type="presOf" srcId="{856B5078-7878-44AD-8F4F-C75B3ECAF402}" destId="{1A7F6A37-5A2D-45C1-8479-702C3FF44079}" srcOrd="0" destOrd="0" presId="urn:microsoft.com/office/officeart/2005/8/layout/hierarchy5"/>
    <dgm:cxn modelId="{3EFF9EE1-82FC-4B58-AABF-C259806835A1}" srcId="{C52EBE41-7891-4F8E-83B0-1379A3B67FEC}" destId="{368F11FC-9D7D-49ED-894C-17F1854FFA5C}" srcOrd="0" destOrd="0" parTransId="{FBAB8D8A-51A8-4A12-AAA5-23A1A74B03DB}" sibTransId="{2EB01DD7-322E-4F48-9EFD-18245AE3EFA3}"/>
    <dgm:cxn modelId="{EDC3DAE2-E0CC-4BD2-8465-B796D62C57F0}" type="presOf" srcId="{172149EF-9956-43F6-8DC0-715D4FE2574C}" destId="{6B08DFCC-AA3F-4120-84F0-387D03AE8558}" srcOrd="1" destOrd="0" presId="urn:microsoft.com/office/officeart/2005/8/layout/hierarchy5"/>
    <dgm:cxn modelId="{86D9C6E3-F907-422E-8C86-465EC47E782F}" type="presOf" srcId="{37B18E98-4DFA-4283-B56B-F20104F3A8CF}" destId="{6B874217-7870-4147-96EE-60345FEFF2B7}" srcOrd="0" destOrd="0" presId="urn:microsoft.com/office/officeart/2005/8/layout/hierarchy5"/>
    <dgm:cxn modelId="{6962F1E3-A086-4D9D-9043-E63F7CFFAD28}" type="presOf" srcId="{5A9BA82F-375C-4EAE-BA29-252477C494CF}" destId="{F4186EAB-2EF1-4A1A-B0BC-561B82B07ED9}" srcOrd="0" destOrd="0" presId="urn:microsoft.com/office/officeart/2005/8/layout/hierarchy5"/>
    <dgm:cxn modelId="{83000AE4-4923-43EE-91B1-45A8DFA8C3DF}" type="presOf" srcId="{0BAD87F4-C548-4DC0-BFB6-C19D631049BC}" destId="{B9A2E879-5A03-47FD-98A9-DF1E9D98B047}" srcOrd="0" destOrd="0" presId="urn:microsoft.com/office/officeart/2005/8/layout/hierarchy5"/>
    <dgm:cxn modelId="{57BA25E4-2F3A-4FDC-A249-ACA2BB6F3700}" type="presOf" srcId="{1FB91A24-5B55-4F04-AB9C-D3261AB055E9}" destId="{FCEBE4C3-5640-4E6F-8E46-13D1FC483068}" srcOrd="0" destOrd="0" presId="urn:microsoft.com/office/officeart/2005/8/layout/hierarchy5"/>
    <dgm:cxn modelId="{FEE7A9E4-5EE3-454D-AC15-851A6E47EA9E}" srcId="{183BB09B-5634-4559-BC7C-3DF1C820D697}" destId="{F3FCDFB2-57C5-4856-B507-D73E5E7451FC}" srcOrd="0" destOrd="0" parTransId="{D5C80490-9E8A-48A5-83C6-F28A2388C6A7}" sibTransId="{39FF46A5-7DD5-4C1A-94A2-1E6EAA7EAA7A}"/>
    <dgm:cxn modelId="{D59B1AE5-4A03-4ECC-8CF8-FC94E22FA99E}" type="presOf" srcId="{9D1163B7-7CC1-4032-A8C8-E09EBDC47E79}" destId="{70949E9A-08AE-4DF2-AC85-5A46F4B81084}" srcOrd="0" destOrd="0" presId="urn:microsoft.com/office/officeart/2005/8/layout/hierarchy5"/>
    <dgm:cxn modelId="{EE76E1E5-0F5A-4958-89FB-998A71FCF677}" type="presOf" srcId="{55140F4F-F947-4F05-B65C-BB8152C6D81E}" destId="{2671CE14-772B-4178-BE15-F5A8871BA69F}" srcOrd="1" destOrd="0" presId="urn:microsoft.com/office/officeart/2005/8/layout/hierarchy5"/>
    <dgm:cxn modelId="{F00497E7-E6ED-45F6-BA62-4DA3BB2DAEEB}" srcId="{697DFA26-96A7-41AD-9C0D-68C29A77542C}" destId="{138412E6-BC05-4BE6-8D83-A1AFE2F1D073}" srcOrd="0" destOrd="0" parTransId="{028D3B39-0137-4FF1-A721-7A7EEE87B9A7}" sibTransId="{D8251F75-923C-4727-95A6-CCA2B8ADF271}"/>
    <dgm:cxn modelId="{2D89D1E7-7BBE-481D-A13D-C46A5B01A71B}" type="presOf" srcId="{88269EFD-8BDF-4292-9C4E-0404A0BE2181}" destId="{34A54743-E783-40BA-B9FD-082EEC5EE6C1}" srcOrd="0" destOrd="0" presId="urn:microsoft.com/office/officeart/2005/8/layout/hierarchy5"/>
    <dgm:cxn modelId="{B3A7E3E7-EB62-43FE-8216-953B65826A7F}" type="presOf" srcId="{F84115C2-BB48-41C0-9C88-E126F98CAC89}" destId="{8B51D7D2-D4FF-43F8-B96B-305043C5C4FA}" srcOrd="0" destOrd="0" presId="urn:microsoft.com/office/officeart/2005/8/layout/hierarchy5"/>
    <dgm:cxn modelId="{70B104E8-F0C7-4CEF-AC71-C0589C354624}" type="presOf" srcId="{77C2FA9F-97F5-4091-ABCA-65036AE3EE8D}" destId="{DC4460D9-404B-4F88-875D-D4D7AFE88388}" srcOrd="0" destOrd="0" presId="urn:microsoft.com/office/officeart/2005/8/layout/hierarchy5"/>
    <dgm:cxn modelId="{FDF35AE8-2765-49EF-BB63-EFC3C51A0A8A}" type="presOf" srcId="{F0251EBD-9159-422B-B015-BA92FA73F98C}" destId="{40DFDA94-8B74-481D-85CC-F7B8C7007E5D}" srcOrd="0" destOrd="0" presId="urn:microsoft.com/office/officeart/2005/8/layout/hierarchy5"/>
    <dgm:cxn modelId="{47AD98E8-18D6-4746-8237-DA0A6A08F358}" type="presOf" srcId="{138412E6-BC05-4BE6-8D83-A1AFE2F1D073}" destId="{AB2E7E3E-26E3-4AE8-9C1A-F18C529511A7}" srcOrd="0" destOrd="0" presId="urn:microsoft.com/office/officeart/2005/8/layout/hierarchy5"/>
    <dgm:cxn modelId="{C152EAE8-4B26-4DE7-B721-A034E4EACB7B}" srcId="{3D97833A-2312-44C3-989D-68EF768599C5}" destId="{FF3742A3-E747-488F-8E2C-D18029D826D3}" srcOrd="0" destOrd="0" parTransId="{C1F24A92-4576-4D6A-8830-4A09C4771EBE}" sibTransId="{EFEC4CD0-741D-40F6-BB83-7B63453A786F}"/>
    <dgm:cxn modelId="{4F9E81E9-4B3A-45E0-A761-C1B05C53AE7A}" type="presOf" srcId="{53AFE2F4-34B3-4016-9484-9C0345CBA463}" destId="{A20CE13D-472F-4131-9EEB-9056007E034D}" srcOrd="1" destOrd="0" presId="urn:microsoft.com/office/officeart/2005/8/layout/hierarchy5"/>
    <dgm:cxn modelId="{93E7B5EB-40BA-4ACD-BEF0-CE991283C603}" type="presOf" srcId="{0D0FFFB8-405A-4C1D-B9C1-B49FDA3A0391}" destId="{4D64A9C8-8113-44BE-B40C-5D1CFB0C8FB3}" srcOrd="0" destOrd="0" presId="urn:microsoft.com/office/officeart/2005/8/layout/hierarchy5"/>
    <dgm:cxn modelId="{20CC0BEE-86B6-45DB-8320-F130FDB3C3D3}" srcId="{A6305E98-8FFF-407B-8256-AC44BFC9DF0A}" destId="{89C1C8E6-FD55-42A1-9C1B-37F70A477AEC}" srcOrd="0" destOrd="0" parTransId="{1698BFB6-1CDE-41F1-90BB-5CEA54788BB9}" sibTransId="{D743AF6B-2B2A-435D-ADEA-E323DDDEF669}"/>
    <dgm:cxn modelId="{F252BCEE-6D39-43EF-B5B9-6D8F51377590}" type="presOf" srcId="{5C7C0C2A-4580-4424-8B6A-8D9E1CB268E6}" destId="{0AB4E9A0-E843-4B6B-837C-94742713B220}" srcOrd="1" destOrd="0" presId="urn:microsoft.com/office/officeart/2005/8/layout/hierarchy5"/>
    <dgm:cxn modelId="{F1BA97EF-C92F-459E-8F8F-24431DA0C2E1}" type="presOf" srcId="{4855DCEB-A436-4DC8-BB03-CA6D571F5F69}" destId="{9ACD3A0B-CC26-4674-B49A-7BF23169E25E}" srcOrd="0" destOrd="0" presId="urn:microsoft.com/office/officeart/2005/8/layout/hierarchy5"/>
    <dgm:cxn modelId="{0785E3F0-3AA2-44FD-A5E9-30E7445A795A}" srcId="{3B2075C9-80E1-414D-B70A-CCF3CDD9BF36}" destId="{3D97833A-2312-44C3-989D-68EF768599C5}" srcOrd="0" destOrd="0" parTransId="{1FA531DF-0126-412E-879B-57274F40334D}" sibTransId="{47702A8E-D8C7-4CFC-BB74-E4964923662C}"/>
    <dgm:cxn modelId="{8E5A3CF4-E004-4E52-A980-F12FFD7474B9}" type="presOf" srcId="{D5C80490-9E8A-48A5-83C6-F28A2388C6A7}" destId="{6C477C69-FD45-4024-9144-C00441CEF310}" srcOrd="1" destOrd="0" presId="urn:microsoft.com/office/officeart/2005/8/layout/hierarchy5"/>
    <dgm:cxn modelId="{B4985AF4-C61E-4A15-A398-641ACF2AB926}" srcId="{1B6B1665-DCA1-47FD-8E51-CB1C8052230C}" destId="{1AB59A96-19BA-4611-8BBA-2049C48C04A4}" srcOrd="0" destOrd="0" parTransId="{2E69C1D9-6FEB-4D9C-8BD6-3E013D97496F}" sibTransId="{B17A62C8-82ED-4B58-8952-241306BA009D}"/>
    <dgm:cxn modelId="{9508C9F5-0BDF-434C-95B5-675EDFA47224}" type="presOf" srcId="{83BF579B-6DB1-4D8D-B307-07BBDDFD6164}" destId="{0B2A194D-22DE-46A7-BC0F-6ECCA2C3EE80}" srcOrd="0" destOrd="0" presId="urn:microsoft.com/office/officeart/2005/8/layout/hierarchy5"/>
    <dgm:cxn modelId="{C7B844F6-D38F-43E2-8B73-BBE8C68BD339}" type="presOf" srcId="{5F307AFC-7C60-40A7-AA1E-A740FCF5D8E3}" destId="{EA2A0597-B5B8-4989-B593-62BCAEE58975}" srcOrd="1" destOrd="0" presId="urn:microsoft.com/office/officeart/2005/8/layout/hierarchy5"/>
    <dgm:cxn modelId="{A40432F8-4843-4C2A-B795-1534621E551B}" srcId="{8171FC7C-4A99-4792-B757-8471BEAFD5DD}" destId="{027187E5-81A2-447E-9203-B60902B83028}" srcOrd="0" destOrd="0" parTransId="{856B5078-7878-44AD-8F4F-C75B3ECAF402}" sibTransId="{B6B30D63-577D-4FD4-8B9F-84B26F124497}"/>
    <dgm:cxn modelId="{AEF93EF8-75B1-4647-9C84-DE0191D76709}" srcId="{6BB8C579-9650-426C-BA99-C49BDA2FCA2B}" destId="{183BB09B-5634-4559-BC7C-3DF1C820D697}" srcOrd="0" destOrd="0" parTransId="{76F667CD-5533-4D52-B2E5-18156ED68FA2}" sibTransId="{A2D9E39B-D8E6-4427-8B33-5704FF4EFCB1}"/>
    <dgm:cxn modelId="{0FC96EF9-B988-4BC0-899F-D25A502F6895}" type="presOf" srcId="{6B490D74-D465-45AB-A0A5-CC9470A580A4}" destId="{A1B9C656-5196-40C3-AF66-9C0FF4E2125B}" srcOrd="1" destOrd="0" presId="urn:microsoft.com/office/officeart/2005/8/layout/hierarchy5"/>
    <dgm:cxn modelId="{F77922FA-23D7-43F8-9722-F5C6E1B4448D}" type="presOf" srcId="{1EAC32D6-FBBE-4F0D-9FFB-F413B0CABBE7}" destId="{E4622A23-A663-4BF2-8E0C-8E5B4F1057C5}" srcOrd="1" destOrd="0" presId="urn:microsoft.com/office/officeart/2005/8/layout/hierarchy5"/>
    <dgm:cxn modelId="{3A97B5FA-F537-40CA-BAF5-328A7D978075}" type="presOf" srcId="{56728220-7ABB-4A53-AFE1-85D3BFC48CBC}" destId="{02C28D19-CFFA-4102-8954-D4137B9A713A}" srcOrd="1" destOrd="0" presId="urn:microsoft.com/office/officeart/2005/8/layout/hierarchy5"/>
    <dgm:cxn modelId="{19B13FFB-0B27-49E6-957B-FD19DA9A396B}" type="presOf" srcId="{F72EB803-F1B7-4B89-875A-CCF793F5A221}" destId="{2E6E9188-C4D6-4284-A77A-F3285AE4398B}" srcOrd="0" destOrd="0" presId="urn:microsoft.com/office/officeart/2005/8/layout/hierarchy5"/>
    <dgm:cxn modelId="{AAC0CEFB-9249-47CC-B28A-D97DFCF7A7D0}" type="presOf" srcId="{5BF62495-D190-4827-8295-2579AD842B06}" destId="{4D385259-B123-41F4-AB9C-9FF8AEF898AD}" srcOrd="0" destOrd="0" presId="urn:microsoft.com/office/officeart/2005/8/layout/hierarchy5"/>
    <dgm:cxn modelId="{E8C7FAFB-53A6-4CBE-BB04-B68965F076EA}" type="presOf" srcId="{825DA6D6-318A-46F7-BD25-AC33D7633118}" destId="{AFE5C73C-461E-4B21-8BC3-E7C9E1BEA38E}" srcOrd="0" destOrd="0" presId="urn:microsoft.com/office/officeart/2005/8/layout/hierarchy5"/>
    <dgm:cxn modelId="{F89110FE-9549-4575-8960-45ED52BFD38F}" type="presOf" srcId="{F493079D-2164-4A24-8186-1B345C692284}" destId="{B93278A7-4EBB-46D9-9BAB-B1C2DA8771D5}" srcOrd="0" destOrd="0" presId="urn:microsoft.com/office/officeart/2005/8/layout/hierarchy5"/>
    <dgm:cxn modelId="{FB99C0FE-6A58-4038-999B-21E0DE4E9784}" type="presOf" srcId="{A862F4D0-0FB0-4513-8172-57C70971A960}" destId="{C341E3BC-C8F4-4B4E-B53D-E28F88CB0CE2}" srcOrd="0" destOrd="0" presId="urn:microsoft.com/office/officeart/2005/8/layout/hierarchy5"/>
    <dgm:cxn modelId="{205E18EA-C37F-461B-BA08-D9806951CA55}" type="presParOf" srcId="{D0093DB0-B65B-49E1-B996-09F5A2DBCE9F}" destId="{BCB211C2-DBC6-40B0-9BEF-3027AA430C62}" srcOrd="0" destOrd="0" presId="urn:microsoft.com/office/officeart/2005/8/layout/hierarchy5"/>
    <dgm:cxn modelId="{9211C8C6-FDDB-4D7C-AD94-62229B171BAF}" type="presParOf" srcId="{BCB211C2-DBC6-40B0-9BEF-3027AA430C62}" destId="{F9C2757C-7623-45EF-B019-FD14DE6697CC}" srcOrd="0" destOrd="0" presId="urn:microsoft.com/office/officeart/2005/8/layout/hierarchy5"/>
    <dgm:cxn modelId="{AF080E45-1D95-4D10-97D2-36796ADA4512}" type="presParOf" srcId="{BCB211C2-DBC6-40B0-9BEF-3027AA430C62}" destId="{D5498660-F43B-43C1-B3BB-98A8173A1D23}" srcOrd="1" destOrd="0" presId="urn:microsoft.com/office/officeart/2005/8/layout/hierarchy5"/>
    <dgm:cxn modelId="{F9DC928C-B715-417D-8B07-7566C11E1AA8}" type="presParOf" srcId="{D5498660-F43B-43C1-B3BB-98A8173A1D23}" destId="{D93A05D5-6E81-46B3-82C4-8EBBAEDCAB96}" srcOrd="0" destOrd="0" presId="urn:microsoft.com/office/officeart/2005/8/layout/hierarchy5"/>
    <dgm:cxn modelId="{10185E31-4FF3-4BFD-B7C0-7D3D76377121}" type="presParOf" srcId="{D93A05D5-6E81-46B3-82C4-8EBBAEDCAB96}" destId="{6B874217-7870-4147-96EE-60345FEFF2B7}" srcOrd="0" destOrd="0" presId="urn:microsoft.com/office/officeart/2005/8/layout/hierarchy5"/>
    <dgm:cxn modelId="{298FD411-3ED4-49DC-BF69-FBFBFCDA1BE8}" type="presParOf" srcId="{D93A05D5-6E81-46B3-82C4-8EBBAEDCAB96}" destId="{0880ECC7-44C2-4D19-B865-10565E4009B2}" srcOrd="1" destOrd="0" presId="urn:microsoft.com/office/officeart/2005/8/layout/hierarchy5"/>
    <dgm:cxn modelId="{071B4936-2B28-42DB-A901-3D1B10FB061D}" type="presParOf" srcId="{0880ECC7-44C2-4D19-B865-10565E4009B2}" destId="{F4FDD286-BBE5-41A6-9F51-88467A9016A1}" srcOrd="0" destOrd="0" presId="urn:microsoft.com/office/officeart/2005/8/layout/hierarchy5"/>
    <dgm:cxn modelId="{154E28B6-D613-4D6A-B64A-E131F2E6C8B5}" type="presParOf" srcId="{F4FDD286-BBE5-41A6-9F51-88467A9016A1}" destId="{5BA52F04-703B-44D6-A335-FE141FD94CD3}" srcOrd="0" destOrd="0" presId="urn:microsoft.com/office/officeart/2005/8/layout/hierarchy5"/>
    <dgm:cxn modelId="{498137E3-B028-4C10-AF7E-35DBB6BDE546}" type="presParOf" srcId="{0880ECC7-44C2-4D19-B865-10565E4009B2}" destId="{BE0A6989-42FD-4890-85D9-C6A62AF5536F}" srcOrd="1" destOrd="0" presId="urn:microsoft.com/office/officeart/2005/8/layout/hierarchy5"/>
    <dgm:cxn modelId="{BB871561-CFCD-4934-A727-3A730FDCAE72}" type="presParOf" srcId="{BE0A6989-42FD-4890-85D9-C6A62AF5536F}" destId="{1CB16DB9-FC06-4809-91DE-F86A86DAB828}" srcOrd="0" destOrd="0" presId="urn:microsoft.com/office/officeart/2005/8/layout/hierarchy5"/>
    <dgm:cxn modelId="{CF7B9FB9-6CBD-44A4-A05B-C0585C87A4EE}" type="presParOf" srcId="{BE0A6989-42FD-4890-85D9-C6A62AF5536F}" destId="{844DF5E1-792B-48FF-BB96-C9EBB99CFFB5}" srcOrd="1" destOrd="0" presId="urn:microsoft.com/office/officeart/2005/8/layout/hierarchy5"/>
    <dgm:cxn modelId="{C95A0AEB-36ED-46B0-9AE4-0E3BF51FA896}" type="presParOf" srcId="{844DF5E1-792B-48FF-BB96-C9EBB99CFFB5}" destId="{775D6EE0-7A10-447F-992F-70DF269A983B}" srcOrd="0" destOrd="0" presId="urn:microsoft.com/office/officeart/2005/8/layout/hierarchy5"/>
    <dgm:cxn modelId="{C4B64D7E-1832-430A-BA55-276243DE3797}" type="presParOf" srcId="{775D6EE0-7A10-447F-992F-70DF269A983B}" destId="{0B7FF834-CBFD-4BF9-B9AD-4FF88C5C7367}" srcOrd="0" destOrd="0" presId="urn:microsoft.com/office/officeart/2005/8/layout/hierarchy5"/>
    <dgm:cxn modelId="{C019C7D7-2E0C-4BA9-B8C7-4D1309C31174}" type="presParOf" srcId="{844DF5E1-792B-48FF-BB96-C9EBB99CFFB5}" destId="{CA78C3E0-E1B8-4AC3-9504-DB3AAD00757C}" srcOrd="1" destOrd="0" presId="urn:microsoft.com/office/officeart/2005/8/layout/hierarchy5"/>
    <dgm:cxn modelId="{0D94DC4F-086F-4E95-9401-D6AD6EA8D909}" type="presParOf" srcId="{CA78C3E0-E1B8-4AC3-9504-DB3AAD00757C}" destId="{5E24BA09-6EA1-4502-A67B-FDCD7AEDE90B}" srcOrd="0" destOrd="0" presId="urn:microsoft.com/office/officeart/2005/8/layout/hierarchy5"/>
    <dgm:cxn modelId="{F66D70D4-3B63-426D-B509-3A1B58998C65}" type="presParOf" srcId="{CA78C3E0-E1B8-4AC3-9504-DB3AAD00757C}" destId="{D6F4C6FB-662E-4C64-AECF-D0F2F4A9268B}" srcOrd="1" destOrd="0" presId="urn:microsoft.com/office/officeart/2005/8/layout/hierarchy5"/>
    <dgm:cxn modelId="{DA5B1549-40DB-4F2E-915E-027C0E79A8F4}" type="presParOf" srcId="{D6F4C6FB-662E-4C64-AECF-D0F2F4A9268B}" destId="{DC4460D9-404B-4F88-875D-D4D7AFE88388}" srcOrd="0" destOrd="0" presId="urn:microsoft.com/office/officeart/2005/8/layout/hierarchy5"/>
    <dgm:cxn modelId="{64028B91-E0B2-43EF-916E-4904E5A7032A}" type="presParOf" srcId="{DC4460D9-404B-4F88-875D-D4D7AFE88388}" destId="{62808EE7-663C-4407-B3F9-2BF5CEAB0F09}" srcOrd="0" destOrd="0" presId="urn:microsoft.com/office/officeart/2005/8/layout/hierarchy5"/>
    <dgm:cxn modelId="{A2B5EFDE-3B4E-40F5-AF09-90DB99548921}" type="presParOf" srcId="{D6F4C6FB-662E-4C64-AECF-D0F2F4A9268B}" destId="{2EA69C9B-CDB2-47B9-85F2-DD1F1D64C92F}" srcOrd="1" destOrd="0" presId="urn:microsoft.com/office/officeart/2005/8/layout/hierarchy5"/>
    <dgm:cxn modelId="{352EBB75-DB48-432E-99B3-A7AE9220D2FB}" type="presParOf" srcId="{2EA69C9B-CDB2-47B9-85F2-DD1F1D64C92F}" destId="{9ACD3A0B-CC26-4674-B49A-7BF23169E25E}" srcOrd="0" destOrd="0" presId="urn:microsoft.com/office/officeart/2005/8/layout/hierarchy5"/>
    <dgm:cxn modelId="{7148E816-CAFC-4B08-AFE6-AD010AD81D8C}" type="presParOf" srcId="{2EA69C9B-CDB2-47B9-85F2-DD1F1D64C92F}" destId="{64067804-1218-4389-A608-7052B16C9551}" srcOrd="1" destOrd="0" presId="urn:microsoft.com/office/officeart/2005/8/layout/hierarchy5"/>
    <dgm:cxn modelId="{0A16714C-A2B3-4451-B518-A9DE2FDC1F58}" type="presParOf" srcId="{64067804-1218-4389-A608-7052B16C9551}" destId="{6BD712B0-E010-4950-84C7-19F98A80A8EA}" srcOrd="0" destOrd="0" presId="urn:microsoft.com/office/officeart/2005/8/layout/hierarchy5"/>
    <dgm:cxn modelId="{5A1B59A5-65D0-4E0A-8E5F-A37D7096511E}" type="presParOf" srcId="{6BD712B0-E010-4950-84C7-19F98A80A8EA}" destId="{CEA0E97C-29FE-4280-8D7F-B3F66FB941BD}" srcOrd="0" destOrd="0" presId="urn:microsoft.com/office/officeart/2005/8/layout/hierarchy5"/>
    <dgm:cxn modelId="{D77EC910-5424-43D3-B2B2-E7A328527783}" type="presParOf" srcId="{64067804-1218-4389-A608-7052B16C9551}" destId="{75BC8BCE-15DD-471D-9AE0-84932DC9038E}" srcOrd="1" destOrd="0" presId="urn:microsoft.com/office/officeart/2005/8/layout/hierarchy5"/>
    <dgm:cxn modelId="{F074C905-3D37-47A8-B387-2640C58CF5B0}" type="presParOf" srcId="{75BC8BCE-15DD-471D-9AE0-84932DC9038E}" destId="{BDCBF555-1F78-4D4B-8D8F-AC9258B1B49D}" srcOrd="0" destOrd="0" presId="urn:microsoft.com/office/officeart/2005/8/layout/hierarchy5"/>
    <dgm:cxn modelId="{4222A352-C1FB-4415-83F7-9408F1A87953}" type="presParOf" srcId="{75BC8BCE-15DD-471D-9AE0-84932DC9038E}" destId="{9297283A-AC79-4AD8-B3D8-1F0766EA9D68}" srcOrd="1" destOrd="0" presId="urn:microsoft.com/office/officeart/2005/8/layout/hierarchy5"/>
    <dgm:cxn modelId="{7FE43575-130B-4EDF-AEB0-B5A2FC1BACF0}" type="presParOf" srcId="{9297283A-AC79-4AD8-B3D8-1F0766EA9D68}" destId="{C341E3BC-C8F4-4B4E-B53D-E28F88CB0CE2}" srcOrd="0" destOrd="0" presId="urn:microsoft.com/office/officeart/2005/8/layout/hierarchy5"/>
    <dgm:cxn modelId="{A76286BB-E900-4CFF-B36E-3911168112FC}" type="presParOf" srcId="{C341E3BC-C8F4-4B4E-B53D-E28F88CB0CE2}" destId="{C3D6E6EE-A07F-4685-8C56-2390FA677668}" srcOrd="0" destOrd="0" presId="urn:microsoft.com/office/officeart/2005/8/layout/hierarchy5"/>
    <dgm:cxn modelId="{57EE7C53-9167-4120-ACC6-343C75D62613}" type="presParOf" srcId="{9297283A-AC79-4AD8-B3D8-1F0766EA9D68}" destId="{ED91F13A-6BEB-41DF-B98E-5B75D49AC6A2}" srcOrd="1" destOrd="0" presId="urn:microsoft.com/office/officeart/2005/8/layout/hierarchy5"/>
    <dgm:cxn modelId="{C5DC3D69-9064-4633-9153-3AF14A831F8C}" type="presParOf" srcId="{ED91F13A-6BEB-41DF-B98E-5B75D49AC6A2}" destId="{3B6B184A-9C92-4ECF-BFAD-C29CDC995AED}" srcOrd="0" destOrd="0" presId="urn:microsoft.com/office/officeart/2005/8/layout/hierarchy5"/>
    <dgm:cxn modelId="{6D0F3505-3CBD-4FD9-B5B5-8C07983E84FC}" type="presParOf" srcId="{ED91F13A-6BEB-41DF-B98E-5B75D49AC6A2}" destId="{B98DB542-6A34-436B-BE12-45B3062ECDD8}" srcOrd="1" destOrd="0" presId="urn:microsoft.com/office/officeart/2005/8/layout/hierarchy5"/>
    <dgm:cxn modelId="{DE5C6D9C-8A96-46B3-8859-89C0AB62677F}" type="presParOf" srcId="{B98DB542-6A34-436B-BE12-45B3062ECDD8}" destId="{1A7F6A37-5A2D-45C1-8479-702C3FF44079}" srcOrd="0" destOrd="0" presId="urn:microsoft.com/office/officeart/2005/8/layout/hierarchy5"/>
    <dgm:cxn modelId="{5679825E-C9D5-45D8-B769-C09EDB740236}" type="presParOf" srcId="{1A7F6A37-5A2D-45C1-8479-702C3FF44079}" destId="{6D37C631-B985-49A6-AFCC-56E8055B1186}" srcOrd="0" destOrd="0" presId="urn:microsoft.com/office/officeart/2005/8/layout/hierarchy5"/>
    <dgm:cxn modelId="{D87F0EB9-9851-48AD-A70A-ECB0ED54A91C}" type="presParOf" srcId="{B98DB542-6A34-436B-BE12-45B3062ECDD8}" destId="{FF988C84-08DB-40B4-BF99-016AAF8ADEA1}" srcOrd="1" destOrd="0" presId="urn:microsoft.com/office/officeart/2005/8/layout/hierarchy5"/>
    <dgm:cxn modelId="{4799E21F-EFEE-46C4-8069-ED01A00FA1C4}" type="presParOf" srcId="{FF988C84-08DB-40B4-BF99-016AAF8ADEA1}" destId="{472859CA-FDE8-4E5A-8AC7-408739FA8606}" srcOrd="0" destOrd="0" presId="urn:microsoft.com/office/officeart/2005/8/layout/hierarchy5"/>
    <dgm:cxn modelId="{BD9E0C8F-6CAA-496C-88B6-898DA37A59E3}" type="presParOf" srcId="{FF988C84-08DB-40B4-BF99-016AAF8ADEA1}" destId="{011D8EDB-EC9C-4551-AA0E-C10B0D325F88}" srcOrd="1" destOrd="0" presId="urn:microsoft.com/office/officeart/2005/8/layout/hierarchy5"/>
    <dgm:cxn modelId="{2C76F07A-9AFE-4900-B399-80F8E6939BB7}" type="presParOf" srcId="{011D8EDB-EC9C-4551-AA0E-C10B0D325F88}" destId="{B75946AD-A56F-4BE9-9BBF-C01EE3C4B70E}" srcOrd="0" destOrd="0" presId="urn:microsoft.com/office/officeart/2005/8/layout/hierarchy5"/>
    <dgm:cxn modelId="{C7F7A012-97B6-4D8A-926B-AE91DF414BBB}" type="presParOf" srcId="{B75946AD-A56F-4BE9-9BBF-C01EE3C4B70E}" destId="{E3EF63B7-AC34-4927-A842-1820C953B447}" srcOrd="0" destOrd="0" presId="urn:microsoft.com/office/officeart/2005/8/layout/hierarchy5"/>
    <dgm:cxn modelId="{A28D13AC-9B36-45D2-A2B9-D288739DA1DC}" type="presParOf" srcId="{011D8EDB-EC9C-4551-AA0E-C10B0D325F88}" destId="{14E3D76D-36BA-4D7D-BF25-5795DD6CA1F2}" srcOrd="1" destOrd="0" presId="urn:microsoft.com/office/officeart/2005/8/layout/hierarchy5"/>
    <dgm:cxn modelId="{E2F263E0-9C5A-461F-A4D4-DC989C6B369D}" type="presParOf" srcId="{14E3D76D-36BA-4D7D-BF25-5795DD6CA1F2}" destId="{013B12EB-702F-4817-BACC-D32048028A61}" srcOrd="0" destOrd="0" presId="urn:microsoft.com/office/officeart/2005/8/layout/hierarchy5"/>
    <dgm:cxn modelId="{CFC2BC04-7CF2-4EA7-A530-B58D9F872910}" type="presParOf" srcId="{14E3D76D-36BA-4D7D-BF25-5795DD6CA1F2}" destId="{B322A1E8-FA37-48B0-82E7-12278C6ECAE8}" srcOrd="1" destOrd="0" presId="urn:microsoft.com/office/officeart/2005/8/layout/hierarchy5"/>
    <dgm:cxn modelId="{F41AEBE6-CC40-4E4D-A0E5-C19EC571D3A2}" type="presParOf" srcId="{844DF5E1-792B-48FF-BB96-C9EBB99CFFB5}" destId="{00F34A02-3532-4653-B9F1-B03094F0ADFD}" srcOrd="2" destOrd="0" presId="urn:microsoft.com/office/officeart/2005/8/layout/hierarchy5"/>
    <dgm:cxn modelId="{27D48CD4-0EC0-48C8-8B68-4228632EFC1E}" type="presParOf" srcId="{00F34A02-3532-4653-B9F1-B03094F0ADFD}" destId="{230702F0-FEEB-451D-B258-3C655A30A891}" srcOrd="0" destOrd="0" presId="urn:microsoft.com/office/officeart/2005/8/layout/hierarchy5"/>
    <dgm:cxn modelId="{16F098B5-40F1-4ABA-93D2-634962382A7C}" type="presParOf" srcId="{844DF5E1-792B-48FF-BB96-C9EBB99CFFB5}" destId="{ECF3B53A-E95B-4F4F-81E9-E325C7B317B5}" srcOrd="3" destOrd="0" presId="urn:microsoft.com/office/officeart/2005/8/layout/hierarchy5"/>
    <dgm:cxn modelId="{91A657AC-039C-4E94-A2F4-A12F7F34363B}" type="presParOf" srcId="{ECF3B53A-E95B-4F4F-81E9-E325C7B317B5}" destId="{7F7D972D-D747-4DCB-B193-43F69EC622C0}" srcOrd="0" destOrd="0" presId="urn:microsoft.com/office/officeart/2005/8/layout/hierarchy5"/>
    <dgm:cxn modelId="{BE80804A-1058-483B-BC63-1C003D8DDF5D}" type="presParOf" srcId="{ECF3B53A-E95B-4F4F-81E9-E325C7B317B5}" destId="{7EEE45AE-91E8-491C-B627-17EF7E5CF3DC}" srcOrd="1" destOrd="0" presId="urn:microsoft.com/office/officeart/2005/8/layout/hierarchy5"/>
    <dgm:cxn modelId="{44851A7F-AEB8-43AB-BDEC-2420188625B7}" type="presParOf" srcId="{7EEE45AE-91E8-491C-B627-17EF7E5CF3DC}" destId="{19C1DC83-F595-4E1A-846C-CCD0472BDB71}" srcOrd="0" destOrd="0" presId="urn:microsoft.com/office/officeart/2005/8/layout/hierarchy5"/>
    <dgm:cxn modelId="{C23BC881-0DF3-4802-BFCC-BF4C1B9A53A7}" type="presParOf" srcId="{19C1DC83-F595-4E1A-846C-CCD0472BDB71}" destId="{96D2A3EE-0C6F-4F69-A79D-B4A73573A99A}" srcOrd="0" destOrd="0" presId="urn:microsoft.com/office/officeart/2005/8/layout/hierarchy5"/>
    <dgm:cxn modelId="{098B8566-7B37-45A5-B000-B306130EF9D0}" type="presParOf" srcId="{7EEE45AE-91E8-491C-B627-17EF7E5CF3DC}" destId="{61BF1A33-47B6-4BBD-BA37-A37CB058B84A}" srcOrd="1" destOrd="0" presId="urn:microsoft.com/office/officeart/2005/8/layout/hierarchy5"/>
    <dgm:cxn modelId="{05BABE37-5A91-40C0-8EE3-BA9359BA561C}" type="presParOf" srcId="{61BF1A33-47B6-4BBD-BA37-A37CB058B84A}" destId="{C5724D8A-69BB-4085-8EE2-DD24A80E84CD}" srcOrd="0" destOrd="0" presId="urn:microsoft.com/office/officeart/2005/8/layout/hierarchy5"/>
    <dgm:cxn modelId="{5AF11A34-B8AB-4FC3-965A-A50537B09E57}" type="presParOf" srcId="{61BF1A33-47B6-4BBD-BA37-A37CB058B84A}" destId="{3BA5FAA2-99AA-44E9-9D58-B9EE7E3BE082}" srcOrd="1" destOrd="0" presId="urn:microsoft.com/office/officeart/2005/8/layout/hierarchy5"/>
    <dgm:cxn modelId="{B4548FC2-159F-40D7-81A1-CA284531A003}" type="presParOf" srcId="{3BA5FAA2-99AA-44E9-9D58-B9EE7E3BE082}" destId="{3AB8C9AA-7A0D-460C-82EE-E1FF8A7E66AB}" srcOrd="0" destOrd="0" presId="urn:microsoft.com/office/officeart/2005/8/layout/hierarchy5"/>
    <dgm:cxn modelId="{316A50FF-6E59-43DC-8DC9-EB6075CC4524}" type="presParOf" srcId="{3AB8C9AA-7A0D-460C-82EE-E1FF8A7E66AB}" destId="{BEC5EB06-BE59-4F8E-953B-A77685459FF6}" srcOrd="0" destOrd="0" presId="urn:microsoft.com/office/officeart/2005/8/layout/hierarchy5"/>
    <dgm:cxn modelId="{97F01925-B743-4D33-AF92-CC164EF39C9D}" type="presParOf" srcId="{3BA5FAA2-99AA-44E9-9D58-B9EE7E3BE082}" destId="{B102F047-D098-4642-99CF-0FC4408582FB}" srcOrd="1" destOrd="0" presId="urn:microsoft.com/office/officeart/2005/8/layout/hierarchy5"/>
    <dgm:cxn modelId="{851C54B3-A62B-4B8A-AF59-E48524DBA165}" type="presParOf" srcId="{B102F047-D098-4642-99CF-0FC4408582FB}" destId="{A50F3775-982F-4C28-B9A7-936D2E51A3B9}" srcOrd="0" destOrd="0" presId="urn:microsoft.com/office/officeart/2005/8/layout/hierarchy5"/>
    <dgm:cxn modelId="{90AEED11-8D8B-4722-B2B2-B7CE065F37B9}" type="presParOf" srcId="{B102F047-D098-4642-99CF-0FC4408582FB}" destId="{045AF61A-8394-4C6E-BD2C-4C13021DBAF0}" srcOrd="1" destOrd="0" presId="urn:microsoft.com/office/officeart/2005/8/layout/hierarchy5"/>
    <dgm:cxn modelId="{F3A86EFA-8C11-4A07-B61E-2D429454B17B}" type="presParOf" srcId="{045AF61A-8394-4C6E-BD2C-4C13021DBAF0}" destId="{2BA7C2FB-7C4B-4EEF-8E4B-25C905AED186}" srcOrd="0" destOrd="0" presId="urn:microsoft.com/office/officeart/2005/8/layout/hierarchy5"/>
    <dgm:cxn modelId="{49F963CA-3473-4BF6-8110-AFF9B9290295}" type="presParOf" srcId="{2BA7C2FB-7C4B-4EEF-8E4B-25C905AED186}" destId="{5A430E9C-D9EA-4920-A9EA-27AAA7B93B72}" srcOrd="0" destOrd="0" presId="urn:microsoft.com/office/officeart/2005/8/layout/hierarchy5"/>
    <dgm:cxn modelId="{8C4057A1-B2BF-4E21-A9C4-5D09C9A58E1E}" type="presParOf" srcId="{045AF61A-8394-4C6E-BD2C-4C13021DBAF0}" destId="{CF558FA8-8377-4EDE-B3A7-ACFD295609CB}" srcOrd="1" destOrd="0" presId="urn:microsoft.com/office/officeart/2005/8/layout/hierarchy5"/>
    <dgm:cxn modelId="{F5CD108C-DD08-4C4F-ACD0-50ED0307B42B}" type="presParOf" srcId="{CF558FA8-8377-4EDE-B3A7-ACFD295609CB}" destId="{0A59CAB3-A910-4A2A-B557-99D68E1D2B15}" srcOrd="0" destOrd="0" presId="urn:microsoft.com/office/officeart/2005/8/layout/hierarchy5"/>
    <dgm:cxn modelId="{7247992D-5065-47F2-B41E-D398785AA8AC}" type="presParOf" srcId="{CF558FA8-8377-4EDE-B3A7-ACFD295609CB}" destId="{4482DC63-4ABE-43B2-AD9D-853045B64AC1}" srcOrd="1" destOrd="0" presId="urn:microsoft.com/office/officeart/2005/8/layout/hierarchy5"/>
    <dgm:cxn modelId="{2839F1EF-3C62-45EF-9EB7-93DB80B1411E}" type="presParOf" srcId="{4482DC63-4ABE-43B2-AD9D-853045B64AC1}" destId="{1042ECA9-8766-4B20-8062-554969FE8279}" srcOrd="0" destOrd="0" presId="urn:microsoft.com/office/officeart/2005/8/layout/hierarchy5"/>
    <dgm:cxn modelId="{D3992281-DB5E-45D9-A130-D8515B6B55FA}" type="presParOf" srcId="{1042ECA9-8766-4B20-8062-554969FE8279}" destId="{6C477C69-FD45-4024-9144-C00441CEF310}" srcOrd="0" destOrd="0" presId="urn:microsoft.com/office/officeart/2005/8/layout/hierarchy5"/>
    <dgm:cxn modelId="{0D7D05DA-D953-46EA-B8B8-85B663FC9985}" type="presParOf" srcId="{4482DC63-4ABE-43B2-AD9D-853045B64AC1}" destId="{E10A2470-BBA9-4560-9B1C-ACB6EBEB0499}" srcOrd="1" destOrd="0" presId="urn:microsoft.com/office/officeart/2005/8/layout/hierarchy5"/>
    <dgm:cxn modelId="{4000EDD9-52F5-4E68-B902-F225F3423C2D}" type="presParOf" srcId="{E10A2470-BBA9-4560-9B1C-ACB6EBEB0499}" destId="{7A27463E-2212-491A-AECF-B548285B2B31}" srcOrd="0" destOrd="0" presId="urn:microsoft.com/office/officeart/2005/8/layout/hierarchy5"/>
    <dgm:cxn modelId="{E531ACBA-EAD8-4397-A027-193F90C673A1}" type="presParOf" srcId="{E10A2470-BBA9-4560-9B1C-ACB6EBEB0499}" destId="{9D68A9C2-7038-4E27-89E9-4566C837FC90}" srcOrd="1" destOrd="0" presId="urn:microsoft.com/office/officeart/2005/8/layout/hierarchy5"/>
    <dgm:cxn modelId="{59B226BF-1B1A-4043-97F3-C71E7150DECE}" type="presParOf" srcId="{9D68A9C2-7038-4E27-89E9-4566C837FC90}" destId="{60AD046D-5568-47FA-92BA-9FFFDF332BBB}" srcOrd="0" destOrd="0" presId="urn:microsoft.com/office/officeart/2005/8/layout/hierarchy5"/>
    <dgm:cxn modelId="{162E0185-B572-46BC-B04C-5E2D28B8ED39}" type="presParOf" srcId="{60AD046D-5568-47FA-92BA-9FFFDF332BBB}" destId="{5841C79C-6EF4-4908-8E0B-01CDB2D76894}" srcOrd="0" destOrd="0" presId="urn:microsoft.com/office/officeart/2005/8/layout/hierarchy5"/>
    <dgm:cxn modelId="{1042B5DF-2FD1-44BC-A2B3-85BA2AA58415}" type="presParOf" srcId="{9D68A9C2-7038-4E27-89E9-4566C837FC90}" destId="{540EF743-2A81-412A-9ACE-BDE77D862A4B}" srcOrd="1" destOrd="0" presId="urn:microsoft.com/office/officeart/2005/8/layout/hierarchy5"/>
    <dgm:cxn modelId="{D7C7EC8D-8904-4B65-8417-A179098FAB1D}" type="presParOf" srcId="{540EF743-2A81-412A-9ACE-BDE77D862A4B}" destId="{B93278A7-4EBB-46D9-9BAB-B1C2DA8771D5}" srcOrd="0" destOrd="0" presId="urn:microsoft.com/office/officeart/2005/8/layout/hierarchy5"/>
    <dgm:cxn modelId="{D523D80F-9A48-460E-940F-BF57A025467F}" type="presParOf" srcId="{540EF743-2A81-412A-9ACE-BDE77D862A4B}" destId="{92162F18-D254-462F-8C79-63593CE67EAA}" srcOrd="1" destOrd="0" presId="urn:microsoft.com/office/officeart/2005/8/layout/hierarchy5"/>
    <dgm:cxn modelId="{16D41003-B5ED-4D87-A770-9BCB2AD99CB6}" type="presParOf" srcId="{844DF5E1-792B-48FF-BB96-C9EBB99CFFB5}" destId="{153429DD-ECEC-4B3B-8E82-8AEA903E6249}" srcOrd="4" destOrd="0" presId="urn:microsoft.com/office/officeart/2005/8/layout/hierarchy5"/>
    <dgm:cxn modelId="{946FEC7D-CE43-42CD-8E68-6FDB0C770D59}" type="presParOf" srcId="{153429DD-ECEC-4B3B-8E82-8AEA903E6249}" destId="{E46AB74A-9076-4C3E-BE0A-C13A4BE99E45}" srcOrd="0" destOrd="0" presId="urn:microsoft.com/office/officeart/2005/8/layout/hierarchy5"/>
    <dgm:cxn modelId="{0B24953D-2D2A-435F-AB9B-86C01818BE2B}" type="presParOf" srcId="{844DF5E1-792B-48FF-BB96-C9EBB99CFFB5}" destId="{164CF95E-3940-41BD-BB7A-F1FEC1322CAB}" srcOrd="5" destOrd="0" presId="urn:microsoft.com/office/officeart/2005/8/layout/hierarchy5"/>
    <dgm:cxn modelId="{C09DAFEC-B78C-4684-A465-BD63DA9E788E}" type="presParOf" srcId="{164CF95E-3940-41BD-BB7A-F1FEC1322CAB}" destId="{70949E9A-08AE-4DF2-AC85-5A46F4B81084}" srcOrd="0" destOrd="0" presId="urn:microsoft.com/office/officeart/2005/8/layout/hierarchy5"/>
    <dgm:cxn modelId="{E307B0FE-A9AD-488F-8DE7-7EDD7E1C161F}" type="presParOf" srcId="{164CF95E-3940-41BD-BB7A-F1FEC1322CAB}" destId="{B301EB3A-BC8F-4424-AFE4-3AE347829B22}" srcOrd="1" destOrd="0" presId="urn:microsoft.com/office/officeart/2005/8/layout/hierarchy5"/>
    <dgm:cxn modelId="{910332ED-4EBA-4348-A5CF-142A469EFE45}" type="presParOf" srcId="{B301EB3A-BC8F-4424-AFE4-3AE347829B22}" destId="{3D360A48-AAB9-4925-B929-8DA5DC067679}" srcOrd="0" destOrd="0" presId="urn:microsoft.com/office/officeart/2005/8/layout/hierarchy5"/>
    <dgm:cxn modelId="{E3ED5864-946D-471C-A083-E2FFA4360B0B}" type="presParOf" srcId="{3D360A48-AAB9-4925-B929-8DA5DC067679}" destId="{66F4D032-8289-435A-B757-311C1272C8C6}" srcOrd="0" destOrd="0" presId="urn:microsoft.com/office/officeart/2005/8/layout/hierarchy5"/>
    <dgm:cxn modelId="{55B68A07-6B2B-4489-BC09-0965B96B1974}" type="presParOf" srcId="{B301EB3A-BC8F-4424-AFE4-3AE347829B22}" destId="{F986D3FC-6B63-4737-8D07-C30E5BC16EC5}" srcOrd="1" destOrd="0" presId="urn:microsoft.com/office/officeart/2005/8/layout/hierarchy5"/>
    <dgm:cxn modelId="{08D71C30-085B-4AEE-817F-699E9771E678}" type="presParOf" srcId="{F986D3FC-6B63-4737-8D07-C30E5BC16EC5}" destId="{AE98E8AC-1A49-436B-AC5A-AAC0CC59D04F}" srcOrd="0" destOrd="0" presId="urn:microsoft.com/office/officeart/2005/8/layout/hierarchy5"/>
    <dgm:cxn modelId="{09BD0FCE-B44B-40D4-A2E1-B60228FDA9DB}" type="presParOf" srcId="{F986D3FC-6B63-4737-8D07-C30E5BC16EC5}" destId="{BD3E021E-ED50-4266-A8DD-B46C8A85C92D}" srcOrd="1" destOrd="0" presId="urn:microsoft.com/office/officeart/2005/8/layout/hierarchy5"/>
    <dgm:cxn modelId="{4069ACD6-D7B8-47F8-8CA7-A8CF705E4FBF}" type="presParOf" srcId="{BD3E021E-ED50-4266-A8DD-B46C8A85C92D}" destId="{83C61C02-A927-44B9-9945-ADD20A2B609C}" srcOrd="0" destOrd="0" presId="urn:microsoft.com/office/officeart/2005/8/layout/hierarchy5"/>
    <dgm:cxn modelId="{7349AA8C-5E27-454B-B9D6-19DEC24A9BE4}" type="presParOf" srcId="{83C61C02-A927-44B9-9945-ADD20A2B609C}" destId="{B7A300C5-4D10-4DAD-9E1E-1BBEF17C6A5C}" srcOrd="0" destOrd="0" presId="urn:microsoft.com/office/officeart/2005/8/layout/hierarchy5"/>
    <dgm:cxn modelId="{D66A032D-E758-4EF4-80E8-8D501AC6D1C4}" type="presParOf" srcId="{BD3E021E-ED50-4266-A8DD-B46C8A85C92D}" destId="{4A263805-5F71-41C3-8E47-2FDEDA44DB59}" srcOrd="1" destOrd="0" presId="urn:microsoft.com/office/officeart/2005/8/layout/hierarchy5"/>
    <dgm:cxn modelId="{ABCD7B62-3A98-4BE2-9367-6CA78E24D9E9}" type="presParOf" srcId="{4A263805-5F71-41C3-8E47-2FDEDA44DB59}" destId="{E410DC3D-A791-43FE-9283-82B293E7164E}" srcOrd="0" destOrd="0" presId="urn:microsoft.com/office/officeart/2005/8/layout/hierarchy5"/>
    <dgm:cxn modelId="{DB5DA943-8B9E-4E7C-ADDB-8D9D7C3E2FA6}" type="presParOf" srcId="{4A263805-5F71-41C3-8E47-2FDEDA44DB59}" destId="{DA4720C8-E3B6-43C5-8276-ADB9C5E7AB46}" srcOrd="1" destOrd="0" presId="urn:microsoft.com/office/officeart/2005/8/layout/hierarchy5"/>
    <dgm:cxn modelId="{DD6DC1B5-450B-47E1-9D70-725D70E748B3}" type="presParOf" srcId="{DA4720C8-E3B6-43C5-8276-ADB9C5E7AB46}" destId="{765B2D9A-6F41-42C3-89AF-FFFC50469B13}" srcOrd="0" destOrd="0" presId="urn:microsoft.com/office/officeart/2005/8/layout/hierarchy5"/>
    <dgm:cxn modelId="{29307B8B-7E15-4808-ABE0-8B7E65F80AC2}" type="presParOf" srcId="{765B2D9A-6F41-42C3-89AF-FFFC50469B13}" destId="{A8557DDC-8F91-4C5B-B1F3-E080D4112197}" srcOrd="0" destOrd="0" presId="urn:microsoft.com/office/officeart/2005/8/layout/hierarchy5"/>
    <dgm:cxn modelId="{B2C96204-840C-4F3E-A7E3-4B30848DACEB}" type="presParOf" srcId="{DA4720C8-E3B6-43C5-8276-ADB9C5E7AB46}" destId="{41D94E4B-7989-4B34-A0DB-A543C60340C5}" srcOrd="1" destOrd="0" presId="urn:microsoft.com/office/officeart/2005/8/layout/hierarchy5"/>
    <dgm:cxn modelId="{3D039468-1E16-4E80-8805-48C16E06A773}" type="presParOf" srcId="{41D94E4B-7989-4B34-A0DB-A543C60340C5}" destId="{A5F13B33-E965-4DAA-A92E-0612F7AEC63E}" srcOrd="0" destOrd="0" presId="urn:microsoft.com/office/officeart/2005/8/layout/hierarchy5"/>
    <dgm:cxn modelId="{398241E9-412C-4347-A464-EC831A7D410D}" type="presParOf" srcId="{41D94E4B-7989-4B34-A0DB-A543C60340C5}" destId="{F1D7450C-869E-40DB-80E0-58C912B326FB}" srcOrd="1" destOrd="0" presId="urn:microsoft.com/office/officeart/2005/8/layout/hierarchy5"/>
    <dgm:cxn modelId="{86230497-A400-4579-94DF-54F823D4E104}" type="presParOf" srcId="{F1D7450C-869E-40DB-80E0-58C912B326FB}" destId="{64064B30-981A-4391-A14A-56137CEC2CBA}" srcOrd="0" destOrd="0" presId="urn:microsoft.com/office/officeart/2005/8/layout/hierarchy5"/>
    <dgm:cxn modelId="{E74D1FC1-76D2-40FD-A5DD-FE0E368319BC}" type="presParOf" srcId="{64064B30-981A-4391-A14A-56137CEC2CBA}" destId="{35BFAA57-1988-4BD6-8F36-184BB8990F94}" srcOrd="0" destOrd="0" presId="urn:microsoft.com/office/officeart/2005/8/layout/hierarchy5"/>
    <dgm:cxn modelId="{12B3DAA7-6C82-497D-A6DB-5BCDF6BF429C}" type="presParOf" srcId="{F1D7450C-869E-40DB-80E0-58C912B326FB}" destId="{C7892466-3E92-4AD3-8062-18347E9AF818}" srcOrd="1" destOrd="0" presId="urn:microsoft.com/office/officeart/2005/8/layout/hierarchy5"/>
    <dgm:cxn modelId="{DE51CD47-A02F-4B13-9A90-D2FEC72C6835}" type="presParOf" srcId="{C7892466-3E92-4AD3-8062-18347E9AF818}" destId="{D7920B0A-C1EC-4704-B9EA-D0BD35A0DCE3}" srcOrd="0" destOrd="0" presId="urn:microsoft.com/office/officeart/2005/8/layout/hierarchy5"/>
    <dgm:cxn modelId="{CEE73F17-710F-43C7-AFB1-CF315343EF87}" type="presParOf" srcId="{C7892466-3E92-4AD3-8062-18347E9AF818}" destId="{4E3AB367-CB13-4AA2-B536-857B672A0C43}" srcOrd="1" destOrd="0" presId="urn:microsoft.com/office/officeart/2005/8/layout/hierarchy5"/>
    <dgm:cxn modelId="{514E1970-AB99-4C32-9784-128C68B7663A}" type="presParOf" srcId="{4E3AB367-CB13-4AA2-B536-857B672A0C43}" destId="{9ABB3EEF-5EAD-46F1-BA55-9B03C77A8E28}" srcOrd="0" destOrd="0" presId="urn:microsoft.com/office/officeart/2005/8/layout/hierarchy5"/>
    <dgm:cxn modelId="{FE6F3A6F-F166-4C30-81CA-315FAA664895}" type="presParOf" srcId="{9ABB3EEF-5EAD-46F1-BA55-9B03C77A8E28}" destId="{B721D362-78A9-426F-84BC-8477633CDD71}" srcOrd="0" destOrd="0" presId="urn:microsoft.com/office/officeart/2005/8/layout/hierarchy5"/>
    <dgm:cxn modelId="{D0884A98-0A94-426A-A605-6EA8871E6977}" type="presParOf" srcId="{4E3AB367-CB13-4AA2-B536-857B672A0C43}" destId="{7F63D3E7-32ED-49B2-93BE-16D946C79F94}" srcOrd="1" destOrd="0" presId="urn:microsoft.com/office/officeart/2005/8/layout/hierarchy5"/>
    <dgm:cxn modelId="{049F87E7-6E00-44CD-BF75-9E88ED26E7EC}" type="presParOf" srcId="{7F63D3E7-32ED-49B2-93BE-16D946C79F94}" destId="{FD97544A-0843-4F73-A26D-F0B862F90D16}" srcOrd="0" destOrd="0" presId="urn:microsoft.com/office/officeart/2005/8/layout/hierarchy5"/>
    <dgm:cxn modelId="{4CADFF7F-80D7-4B15-AD05-DA1363A757E8}" type="presParOf" srcId="{7F63D3E7-32ED-49B2-93BE-16D946C79F94}" destId="{1BF30865-B92C-4113-A5AC-2C2084A073AB}" srcOrd="1" destOrd="0" presId="urn:microsoft.com/office/officeart/2005/8/layout/hierarchy5"/>
    <dgm:cxn modelId="{335DE3C4-4ED6-464F-87E4-BD86E3E48539}" type="presParOf" srcId="{844DF5E1-792B-48FF-BB96-C9EBB99CFFB5}" destId="{69A04155-D1F0-464F-8D66-5F0EFD66E97A}" srcOrd="6" destOrd="0" presId="urn:microsoft.com/office/officeart/2005/8/layout/hierarchy5"/>
    <dgm:cxn modelId="{F499668C-667E-497F-9B1F-F32DD97A792B}" type="presParOf" srcId="{69A04155-D1F0-464F-8D66-5F0EFD66E97A}" destId="{03732102-B12D-4A2E-8460-71DEC4CE7959}" srcOrd="0" destOrd="0" presId="urn:microsoft.com/office/officeart/2005/8/layout/hierarchy5"/>
    <dgm:cxn modelId="{53C9466B-2764-43D5-9162-5F550AF6C157}" type="presParOf" srcId="{844DF5E1-792B-48FF-BB96-C9EBB99CFFB5}" destId="{B6382192-1F96-448F-A16A-D7FBCAA66E72}" srcOrd="7" destOrd="0" presId="urn:microsoft.com/office/officeart/2005/8/layout/hierarchy5"/>
    <dgm:cxn modelId="{52F7513D-34FB-41FE-8A24-65F68877EFCB}" type="presParOf" srcId="{B6382192-1F96-448F-A16A-D7FBCAA66E72}" destId="{280DED47-56DF-4F58-B636-7843714FB95A}" srcOrd="0" destOrd="0" presId="urn:microsoft.com/office/officeart/2005/8/layout/hierarchy5"/>
    <dgm:cxn modelId="{86F29372-E2E8-4EDF-8908-09BD71E896D1}" type="presParOf" srcId="{B6382192-1F96-448F-A16A-D7FBCAA66E72}" destId="{6C8B52C2-2A3C-46CC-8D16-6D2E6CC1AFC7}" srcOrd="1" destOrd="0" presId="urn:microsoft.com/office/officeart/2005/8/layout/hierarchy5"/>
    <dgm:cxn modelId="{E4570B98-CD46-4B37-AC1C-4E235CDAC1E7}" type="presParOf" srcId="{6C8B52C2-2A3C-46CC-8D16-6D2E6CC1AFC7}" destId="{612D1143-573E-4747-8491-87B9CAD06E73}" srcOrd="0" destOrd="0" presId="urn:microsoft.com/office/officeart/2005/8/layout/hierarchy5"/>
    <dgm:cxn modelId="{AF273AB9-8DE5-4AC9-B1A9-523F1707A4AF}" type="presParOf" srcId="{612D1143-573E-4747-8491-87B9CAD06E73}" destId="{BF41C141-887B-4919-9F11-1902551C4A91}" srcOrd="0" destOrd="0" presId="urn:microsoft.com/office/officeart/2005/8/layout/hierarchy5"/>
    <dgm:cxn modelId="{F4D1F030-D5B6-4660-A53C-3DEABC1E2A08}" type="presParOf" srcId="{6C8B52C2-2A3C-46CC-8D16-6D2E6CC1AFC7}" destId="{5D424CBF-6B12-4A06-95C8-9DBE2E253FB4}" srcOrd="1" destOrd="0" presId="urn:microsoft.com/office/officeart/2005/8/layout/hierarchy5"/>
    <dgm:cxn modelId="{F2FF51FD-73AE-4F68-B3FC-ADE175EB4B92}" type="presParOf" srcId="{5D424CBF-6B12-4A06-95C8-9DBE2E253FB4}" destId="{DAEED5F5-AF2D-4BAF-A3A3-2E5757FD36AC}" srcOrd="0" destOrd="0" presId="urn:microsoft.com/office/officeart/2005/8/layout/hierarchy5"/>
    <dgm:cxn modelId="{3D709A9C-C1E0-40AA-972B-2930F60F11F3}" type="presParOf" srcId="{5D424CBF-6B12-4A06-95C8-9DBE2E253FB4}" destId="{0B71D67F-0270-4541-9465-00BA635FFA6C}" srcOrd="1" destOrd="0" presId="urn:microsoft.com/office/officeart/2005/8/layout/hierarchy5"/>
    <dgm:cxn modelId="{BB4DD124-8207-486C-98D0-D56E066E7DD8}" type="presParOf" srcId="{0B71D67F-0270-4541-9465-00BA635FFA6C}" destId="{BBB257ED-E75F-432D-B731-E5BEA5E713E8}" srcOrd="0" destOrd="0" presId="urn:microsoft.com/office/officeart/2005/8/layout/hierarchy5"/>
    <dgm:cxn modelId="{AA909503-FAC7-4A7C-8A99-48508CEA929A}" type="presParOf" srcId="{BBB257ED-E75F-432D-B731-E5BEA5E713E8}" destId="{F6C21E38-F5EA-453E-BE78-23676B1A0058}" srcOrd="0" destOrd="0" presId="urn:microsoft.com/office/officeart/2005/8/layout/hierarchy5"/>
    <dgm:cxn modelId="{784B7D97-36C9-485A-95FB-EAF25FDA61B2}" type="presParOf" srcId="{0B71D67F-0270-4541-9465-00BA635FFA6C}" destId="{3ADAE93B-3581-4F88-8797-F898951348EC}" srcOrd="1" destOrd="0" presId="urn:microsoft.com/office/officeart/2005/8/layout/hierarchy5"/>
    <dgm:cxn modelId="{13D69B6C-8C6C-4CE8-8EA4-7AE191294F1B}" type="presParOf" srcId="{3ADAE93B-3581-4F88-8797-F898951348EC}" destId="{2E822521-4066-415B-A818-7D472196C0C6}" srcOrd="0" destOrd="0" presId="urn:microsoft.com/office/officeart/2005/8/layout/hierarchy5"/>
    <dgm:cxn modelId="{BDA011F7-68FF-40B8-B259-A0806209C310}" type="presParOf" srcId="{3ADAE93B-3581-4F88-8797-F898951348EC}" destId="{F175E3F0-9323-406E-B33D-3040E9F5C21E}" srcOrd="1" destOrd="0" presId="urn:microsoft.com/office/officeart/2005/8/layout/hierarchy5"/>
    <dgm:cxn modelId="{3D74F977-83ED-4BA1-825C-00F1B7123A63}" type="presParOf" srcId="{F175E3F0-9323-406E-B33D-3040E9F5C21E}" destId="{D0923C33-3E11-427A-B599-8009D9F4E615}" srcOrd="0" destOrd="0" presId="urn:microsoft.com/office/officeart/2005/8/layout/hierarchy5"/>
    <dgm:cxn modelId="{CD5F1808-9E54-47EE-ACF1-B46A295927B4}" type="presParOf" srcId="{D0923C33-3E11-427A-B599-8009D9F4E615}" destId="{6369054F-8959-45D4-9B18-B5777DE8FC87}" srcOrd="0" destOrd="0" presId="urn:microsoft.com/office/officeart/2005/8/layout/hierarchy5"/>
    <dgm:cxn modelId="{6B09560B-3423-421D-86FC-20825023663C}" type="presParOf" srcId="{F175E3F0-9323-406E-B33D-3040E9F5C21E}" destId="{DFDBCB24-0C84-46FA-925D-0D39DAE5C7F7}" srcOrd="1" destOrd="0" presId="urn:microsoft.com/office/officeart/2005/8/layout/hierarchy5"/>
    <dgm:cxn modelId="{0586B99C-5D91-4818-92E8-F957BC718640}" type="presParOf" srcId="{DFDBCB24-0C84-46FA-925D-0D39DAE5C7F7}" destId="{761C9305-1351-453A-97DA-BBE4A88EDE96}" srcOrd="0" destOrd="0" presId="urn:microsoft.com/office/officeart/2005/8/layout/hierarchy5"/>
    <dgm:cxn modelId="{EC3B8822-61DB-4CBF-BB7D-2C8E3CAE3497}" type="presParOf" srcId="{DFDBCB24-0C84-46FA-925D-0D39DAE5C7F7}" destId="{8576136D-B97B-45FE-9A37-7435EE46223C}" srcOrd="1" destOrd="0" presId="urn:microsoft.com/office/officeart/2005/8/layout/hierarchy5"/>
    <dgm:cxn modelId="{CCC13B02-2DB8-4A09-B4F0-4C1DC9786772}" type="presParOf" srcId="{8576136D-B97B-45FE-9A37-7435EE46223C}" destId="{5AAFEDAF-4DA1-4F3E-A79B-F3CB80FDD1A5}" srcOrd="0" destOrd="0" presId="urn:microsoft.com/office/officeart/2005/8/layout/hierarchy5"/>
    <dgm:cxn modelId="{2F8888A6-59B7-4B3F-97EA-E183876DF3D0}" type="presParOf" srcId="{5AAFEDAF-4DA1-4F3E-A79B-F3CB80FDD1A5}" destId="{EA2A0597-B5B8-4989-B593-62BCAEE58975}" srcOrd="0" destOrd="0" presId="urn:microsoft.com/office/officeart/2005/8/layout/hierarchy5"/>
    <dgm:cxn modelId="{4485F1D4-1321-43A1-A17E-17E2A6983FDF}" type="presParOf" srcId="{8576136D-B97B-45FE-9A37-7435EE46223C}" destId="{2EB8795E-A1B5-4AE0-827F-C4D158EA966B}" srcOrd="1" destOrd="0" presId="urn:microsoft.com/office/officeart/2005/8/layout/hierarchy5"/>
    <dgm:cxn modelId="{7AD793E8-23BE-47D7-A0B0-04C9AB4E2EF2}" type="presParOf" srcId="{2EB8795E-A1B5-4AE0-827F-C4D158EA966B}" destId="{79C9156E-7730-4478-AC14-591AA7EDE83A}" srcOrd="0" destOrd="0" presId="urn:microsoft.com/office/officeart/2005/8/layout/hierarchy5"/>
    <dgm:cxn modelId="{5974662D-71F1-465E-AF77-AAFAE2405B57}" type="presParOf" srcId="{2EB8795E-A1B5-4AE0-827F-C4D158EA966B}" destId="{9A44BC90-1A1C-41A5-8A2E-51693174D67D}" srcOrd="1" destOrd="0" presId="urn:microsoft.com/office/officeart/2005/8/layout/hierarchy5"/>
    <dgm:cxn modelId="{5381F179-6028-4C14-87F9-F964F87FA4D1}" type="presParOf" srcId="{9A44BC90-1A1C-41A5-8A2E-51693174D67D}" destId="{5D88D184-A7A3-4642-B663-BEF049F3F4CF}" srcOrd="0" destOrd="0" presId="urn:microsoft.com/office/officeart/2005/8/layout/hierarchy5"/>
    <dgm:cxn modelId="{8E07C020-2BE7-4FBB-B4A9-42CD9801904E}" type="presParOf" srcId="{5D88D184-A7A3-4642-B663-BEF049F3F4CF}" destId="{556015BE-2372-4569-B66C-3FA512A9B114}" srcOrd="0" destOrd="0" presId="urn:microsoft.com/office/officeart/2005/8/layout/hierarchy5"/>
    <dgm:cxn modelId="{B99F7059-0611-4C00-8348-F8C1396F4F6F}" type="presParOf" srcId="{9A44BC90-1A1C-41A5-8A2E-51693174D67D}" destId="{51E62C80-2DEC-44E3-AD44-8CEA03526AFB}" srcOrd="1" destOrd="0" presId="urn:microsoft.com/office/officeart/2005/8/layout/hierarchy5"/>
    <dgm:cxn modelId="{8CA5C13E-D24D-4941-BD32-F4E63C059483}" type="presParOf" srcId="{51E62C80-2DEC-44E3-AD44-8CEA03526AFB}" destId="{80D5583B-1069-40EF-8FCF-FDFAA724ABAB}" srcOrd="0" destOrd="0" presId="urn:microsoft.com/office/officeart/2005/8/layout/hierarchy5"/>
    <dgm:cxn modelId="{4ECDA800-9EAF-4510-87F6-22BE41A89E3D}" type="presParOf" srcId="{51E62C80-2DEC-44E3-AD44-8CEA03526AFB}" destId="{758DF052-B21A-4AE4-8E8E-74721984B9AE}" srcOrd="1" destOrd="0" presId="urn:microsoft.com/office/officeart/2005/8/layout/hierarchy5"/>
    <dgm:cxn modelId="{CE968F94-D41C-4C5B-8928-DCD4A8A8A73F}" type="presParOf" srcId="{844DF5E1-792B-48FF-BB96-C9EBB99CFFB5}" destId="{4D64A9C8-8113-44BE-B40C-5D1CFB0C8FB3}" srcOrd="8" destOrd="0" presId="urn:microsoft.com/office/officeart/2005/8/layout/hierarchy5"/>
    <dgm:cxn modelId="{60855492-DF0A-420F-9531-00EF4A14D88D}" type="presParOf" srcId="{4D64A9C8-8113-44BE-B40C-5D1CFB0C8FB3}" destId="{860515B5-FBEA-46AF-9531-744CDA83CFD1}" srcOrd="0" destOrd="0" presId="urn:microsoft.com/office/officeart/2005/8/layout/hierarchy5"/>
    <dgm:cxn modelId="{5835378F-7ECF-4B41-8E87-E65F7CEA4AD2}" type="presParOf" srcId="{844DF5E1-792B-48FF-BB96-C9EBB99CFFB5}" destId="{4CCFC3AC-F340-4275-B911-5D9BA33BAB32}" srcOrd="9" destOrd="0" presId="urn:microsoft.com/office/officeart/2005/8/layout/hierarchy5"/>
    <dgm:cxn modelId="{7DC643D9-F249-4F32-9210-26BCD6DCC8E9}" type="presParOf" srcId="{4CCFC3AC-F340-4275-B911-5D9BA33BAB32}" destId="{8AB9D5BE-D71D-4B3A-896F-65817B57DCA7}" srcOrd="0" destOrd="0" presId="urn:microsoft.com/office/officeart/2005/8/layout/hierarchy5"/>
    <dgm:cxn modelId="{79BDB14E-916C-4B01-A9E7-74AE4DDD7B98}" type="presParOf" srcId="{4CCFC3AC-F340-4275-B911-5D9BA33BAB32}" destId="{622E5B24-B825-482D-817A-4C121CC31C27}" srcOrd="1" destOrd="0" presId="urn:microsoft.com/office/officeart/2005/8/layout/hierarchy5"/>
    <dgm:cxn modelId="{5BB6A106-7A1D-46FC-BE79-6B7953B8790D}" type="presParOf" srcId="{622E5B24-B825-482D-817A-4C121CC31C27}" destId="{062D246A-0383-4810-8C5E-75471E438570}" srcOrd="0" destOrd="0" presId="urn:microsoft.com/office/officeart/2005/8/layout/hierarchy5"/>
    <dgm:cxn modelId="{F78F1138-8B7A-480E-9EA0-72E274F1077F}" type="presParOf" srcId="{062D246A-0383-4810-8C5E-75471E438570}" destId="{4477ACC8-AAE2-4559-9411-9484CF96956B}" srcOrd="0" destOrd="0" presId="urn:microsoft.com/office/officeart/2005/8/layout/hierarchy5"/>
    <dgm:cxn modelId="{C8346BB0-5021-46FE-BC22-481C348EE436}" type="presParOf" srcId="{622E5B24-B825-482D-817A-4C121CC31C27}" destId="{BB0DF171-3E71-4D86-8B52-7796AED84ADE}" srcOrd="1" destOrd="0" presId="urn:microsoft.com/office/officeart/2005/8/layout/hierarchy5"/>
    <dgm:cxn modelId="{ABAC2AD0-3109-47DF-ACC8-6288FB322C90}" type="presParOf" srcId="{BB0DF171-3E71-4D86-8B52-7796AED84ADE}" destId="{31690E29-1586-4BF6-94FD-77584065686B}" srcOrd="0" destOrd="0" presId="urn:microsoft.com/office/officeart/2005/8/layout/hierarchy5"/>
    <dgm:cxn modelId="{094A2E48-2005-4F30-B718-2B861AC492F8}" type="presParOf" srcId="{BB0DF171-3E71-4D86-8B52-7796AED84ADE}" destId="{42F4216D-457F-4103-BC02-997D70247974}" srcOrd="1" destOrd="0" presId="urn:microsoft.com/office/officeart/2005/8/layout/hierarchy5"/>
    <dgm:cxn modelId="{209F4E72-9731-4BFE-B674-F5BB0DDB5995}" type="presParOf" srcId="{42F4216D-457F-4103-BC02-997D70247974}" destId="{4580AECE-BC29-4832-B0A2-04CAFAA7AFF7}" srcOrd="0" destOrd="0" presId="urn:microsoft.com/office/officeart/2005/8/layout/hierarchy5"/>
    <dgm:cxn modelId="{45A5FDB2-4CB3-40C8-B026-C5D920C08FE1}" type="presParOf" srcId="{4580AECE-BC29-4832-B0A2-04CAFAA7AFF7}" destId="{BAD122FF-B35F-47EE-AB16-F9CEA66C3335}" srcOrd="0" destOrd="0" presId="urn:microsoft.com/office/officeart/2005/8/layout/hierarchy5"/>
    <dgm:cxn modelId="{66D5683F-2865-494E-967D-956AEE8F7259}" type="presParOf" srcId="{42F4216D-457F-4103-BC02-997D70247974}" destId="{19629F55-F012-418D-BE75-9ACF063E12D0}" srcOrd="1" destOrd="0" presId="urn:microsoft.com/office/officeart/2005/8/layout/hierarchy5"/>
    <dgm:cxn modelId="{26F3FC36-E288-4B24-AD8F-EC9931BBCB8C}" type="presParOf" srcId="{19629F55-F012-418D-BE75-9ACF063E12D0}" destId="{E25877A0-D7A0-4012-ABD8-3AC7209DCFF1}" srcOrd="0" destOrd="0" presId="urn:microsoft.com/office/officeart/2005/8/layout/hierarchy5"/>
    <dgm:cxn modelId="{74F0E141-36A4-4FC3-B84B-DC3D78DC33D2}" type="presParOf" srcId="{19629F55-F012-418D-BE75-9ACF063E12D0}" destId="{177D5F16-76B5-4349-88FD-5F82CDF2143D}" srcOrd="1" destOrd="0" presId="urn:microsoft.com/office/officeart/2005/8/layout/hierarchy5"/>
    <dgm:cxn modelId="{5184FD85-59CC-4F05-B8E6-CBCC866A0F2F}" type="presParOf" srcId="{177D5F16-76B5-4349-88FD-5F82CDF2143D}" destId="{149D4612-105E-4F0F-AD28-47F08F820756}" srcOrd="0" destOrd="0" presId="urn:microsoft.com/office/officeart/2005/8/layout/hierarchy5"/>
    <dgm:cxn modelId="{2B262F90-046B-4C47-844D-A018C5B4C594}" type="presParOf" srcId="{149D4612-105E-4F0F-AD28-47F08F820756}" destId="{4A1F14C0-9444-4FF2-BC88-58F0D66E4641}" srcOrd="0" destOrd="0" presId="urn:microsoft.com/office/officeart/2005/8/layout/hierarchy5"/>
    <dgm:cxn modelId="{8065F798-6FD7-4D03-92B7-7BAE56194606}" type="presParOf" srcId="{177D5F16-76B5-4349-88FD-5F82CDF2143D}" destId="{E05C3D82-5461-4DA1-A119-D4FE9DD6DAB9}" srcOrd="1" destOrd="0" presId="urn:microsoft.com/office/officeart/2005/8/layout/hierarchy5"/>
    <dgm:cxn modelId="{22D37804-A03F-4F01-80E5-F17D4BB4D40D}" type="presParOf" srcId="{E05C3D82-5461-4DA1-A119-D4FE9DD6DAB9}" destId="{26DC2B75-5176-43A5-BE4C-AE3A5804EF68}" srcOrd="0" destOrd="0" presId="urn:microsoft.com/office/officeart/2005/8/layout/hierarchy5"/>
    <dgm:cxn modelId="{ED942BC9-F53F-490E-A211-49756A29C7AE}" type="presParOf" srcId="{E05C3D82-5461-4DA1-A119-D4FE9DD6DAB9}" destId="{A5358282-02E9-4DA5-8BBD-616D1F740E11}" srcOrd="1" destOrd="0" presId="urn:microsoft.com/office/officeart/2005/8/layout/hierarchy5"/>
    <dgm:cxn modelId="{D1694803-3E9C-4EC5-A483-89788D5EDF3A}" type="presParOf" srcId="{A5358282-02E9-4DA5-8BBD-616D1F740E11}" destId="{2C33E736-2EC9-4D5A-8F23-635D9C1CA105}" srcOrd="0" destOrd="0" presId="urn:microsoft.com/office/officeart/2005/8/layout/hierarchy5"/>
    <dgm:cxn modelId="{208DD86D-5D85-4CAB-AF62-2BE73AEBF0FC}" type="presParOf" srcId="{2C33E736-2EC9-4D5A-8F23-635D9C1CA105}" destId="{3E6E89AE-647A-4BC7-B0BF-6AB054A85854}" srcOrd="0" destOrd="0" presId="urn:microsoft.com/office/officeart/2005/8/layout/hierarchy5"/>
    <dgm:cxn modelId="{FCB99BE5-0997-45A5-B55E-0CE42954DDF5}" type="presParOf" srcId="{A5358282-02E9-4DA5-8BBD-616D1F740E11}" destId="{EFFE832E-14FB-40AE-94C0-5AF4959EE4B7}" srcOrd="1" destOrd="0" presId="urn:microsoft.com/office/officeart/2005/8/layout/hierarchy5"/>
    <dgm:cxn modelId="{CC68D021-D723-462F-BB24-767A31458DFB}" type="presParOf" srcId="{EFFE832E-14FB-40AE-94C0-5AF4959EE4B7}" destId="{E9B8E45C-AE89-4836-8AEE-46E60CF294FE}" srcOrd="0" destOrd="0" presId="urn:microsoft.com/office/officeart/2005/8/layout/hierarchy5"/>
    <dgm:cxn modelId="{CFEEF44E-80E3-41DF-8546-1D3276923D5F}" type="presParOf" srcId="{EFFE832E-14FB-40AE-94C0-5AF4959EE4B7}" destId="{1E65A51A-762C-4F80-9EAD-459D0D32609C}" srcOrd="1" destOrd="0" presId="urn:microsoft.com/office/officeart/2005/8/layout/hierarchy5"/>
    <dgm:cxn modelId="{B8B84AAB-0045-48D6-89A3-2E1C4A8F0611}" type="presParOf" srcId="{1E65A51A-762C-4F80-9EAD-459D0D32609C}" destId="{7388BF08-9CEC-41F6-A1B8-8B18A0866E32}" srcOrd="0" destOrd="0" presId="urn:microsoft.com/office/officeart/2005/8/layout/hierarchy5"/>
    <dgm:cxn modelId="{478F07CC-3632-4437-8F94-85297DDE5658}" type="presParOf" srcId="{7388BF08-9CEC-41F6-A1B8-8B18A0866E32}" destId="{E018524F-1B0E-4563-8802-449EF7BE89B8}" srcOrd="0" destOrd="0" presId="urn:microsoft.com/office/officeart/2005/8/layout/hierarchy5"/>
    <dgm:cxn modelId="{6FEA7CFE-CE6F-46A1-A7B2-A741BD9C4257}" type="presParOf" srcId="{1E65A51A-762C-4F80-9EAD-459D0D32609C}" destId="{EFB72DB3-583C-448D-AB4D-6382D98A8369}" srcOrd="1" destOrd="0" presId="urn:microsoft.com/office/officeart/2005/8/layout/hierarchy5"/>
    <dgm:cxn modelId="{0E711F3E-7E2C-4993-B6F1-C6DA846EF5AF}" type="presParOf" srcId="{EFB72DB3-583C-448D-AB4D-6382D98A8369}" destId="{D56F0483-E5C5-40E5-BBAE-F25B0752D19A}" srcOrd="0" destOrd="0" presId="urn:microsoft.com/office/officeart/2005/8/layout/hierarchy5"/>
    <dgm:cxn modelId="{3C339ACD-8039-4D4A-816C-7CEB23601E2A}" type="presParOf" srcId="{EFB72DB3-583C-448D-AB4D-6382D98A8369}" destId="{FF62CB7E-0444-4586-AFD9-98880820A968}" srcOrd="1" destOrd="0" presId="urn:microsoft.com/office/officeart/2005/8/layout/hierarchy5"/>
    <dgm:cxn modelId="{A12E6A37-5336-41D8-A5D3-27A0331CC363}" type="presParOf" srcId="{844DF5E1-792B-48FF-BB96-C9EBB99CFFB5}" destId="{0930F48A-B50C-46E1-8B72-E43F67495443}" srcOrd="10" destOrd="0" presId="urn:microsoft.com/office/officeart/2005/8/layout/hierarchy5"/>
    <dgm:cxn modelId="{6E8A4319-5A99-44C9-B88E-DEDA1F682DE8}" type="presParOf" srcId="{0930F48A-B50C-46E1-8B72-E43F67495443}" destId="{5EAC4F5C-B431-4AF1-ABC8-CAFC02C67850}" srcOrd="0" destOrd="0" presId="urn:microsoft.com/office/officeart/2005/8/layout/hierarchy5"/>
    <dgm:cxn modelId="{0DA29DA6-D700-4B73-A2D4-1D7926CFF54D}" type="presParOf" srcId="{844DF5E1-792B-48FF-BB96-C9EBB99CFFB5}" destId="{B0FD107D-E151-469F-A49C-10AAAFE87B55}" srcOrd="11" destOrd="0" presId="urn:microsoft.com/office/officeart/2005/8/layout/hierarchy5"/>
    <dgm:cxn modelId="{EA60165A-5223-4DED-97B6-482E7EA1C35D}" type="presParOf" srcId="{B0FD107D-E151-469F-A49C-10AAAFE87B55}" destId="{790F7B87-3FE6-49D5-A6FC-13C67A6FCDA8}" srcOrd="0" destOrd="0" presId="urn:microsoft.com/office/officeart/2005/8/layout/hierarchy5"/>
    <dgm:cxn modelId="{353CC6A0-AABF-406A-AA8E-3E38663333AA}" type="presParOf" srcId="{B0FD107D-E151-469F-A49C-10AAAFE87B55}" destId="{C22313DD-C1F1-4DE3-9D97-4310F9A63E7A}" srcOrd="1" destOrd="0" presId="urn:microsoft.com/office/officeart/2005/8/layout/hierarchy5"/>
    <dgm:cxn modelId="{55835580-8396-49BE-938F-A0A465F94BEF}" type="presParOf" srcId="{C22313DD-C1F1-4DE3-9D97-4310F9A63E7A}" destId="{3236B20D-5837-4B30-BF21-EF606A81A798}" srcOrd="0" destOrd="0" presId="urn:microsoft.com/office/officeart/2005/8/layout/hierarchy5"/>
    <dgm:cxn modelId="{9685B0C0-2D48-42FE-B51F-A50C8FE8FA09}" type="presParOf" srcId="{3236B20D-5837-4B30-BF21-EF606A81A798}" destId="{26D846C9-574B-4A87-8263-4CD6E7C4ABB9}" srcOrd="0" destOrd="0" presId="urn:microsoft.com/office/officeart/2005/8/layout/hierarchy5"/>
    <dgm:cxn modelId="{735733C9-1EAD-4C33-8834-9916BA43A112}" type="presParOf" srcId="{C22313DD-C1F1-4DE3-9D97-4310F9A63E7A}" destId="{116C0998-775A-4C38-8697-E43BDC856976}" srcOrd="1" destOrd="0" presId="urn:microsoft.com/office/officeart/2005/8/layout/hierarchy5"/>
    <dgm:cxn modelId="{461B4B79-26D5-4F97-A2BD-DB17DC5B2A92}" type="presParOf" srcId="{116C0998-775A-4C38-8697-E43BDC856976}" destId="{8B51D7D2-D4FF-43F8-B96B-305043C5C4FA}" srcOrd="0" destOrd="0" presId="urn:microsoft.com/office/officeart/2005/8/layout/hierarchy5"/>
    <dgm:cxn modelId="{82227CFE-38CB-41A3-8045-7CB49322882C}" type="presParOf" srcId="{116C0998-775A-4C38-8697-E43BDC856976}" destId="{6C0320DF-801B-46D9-8FBC-788446C02115}" srcOrd="1" destOrd="0" presId="urn:microsoft.com/office/officeart/2005/8/layout/hierarchy5"/>
    <dgm:cxn modelId="{7C1CFD02-B921-472A-BBDC-58BFEF4F9D39}" type="presParOf" srcId="{6C0320DF-801B-46D9-8FBC-788446C02115}" destId="{8D74CA06-1274-4E6B-A542-419EC35D4B9B}" srcOrd="0" destOrd="0" presId="urn:microsoft.com/office/officeart/2005/8/layout/hierarchy5"/>
    <dgm:cxn modelId="{4FF6058F-FD8F-4AF6-9E42-D71CB630F04E}" type="presParOf" srcId="{8D74CA06-1274-4E6B-A542-419EC35D4B9B}" destId="{88EED4A4-33FF-4CF9-960A-822DC57E4716}" srcOrd="0" destOrd="0" presId="urn:microsoft.com/office/officeart/2005/8/layout/hierarchy5"/>
    <dgm:cxn modelId="{4221B019-3D10-4205-B38A-49BB36E3868E}" type="presParOf" srcId="{6C0320DF-801B-46D9-8FBC-788446C02115}" destId="{64172060-7B5F-4064-BE45-D98190EB70F9}" srcOrd="1" destOrd="0" presId="urn:microsoft.com/office/officeart/2005/8/layout/hierarchy5"/>
    <dgm:cxn modelId="{82F3C512-B36E-41DD-A76C-AF01EE1E90ED}" type="presParOf" srcId="{64172060-7B5F-4064-BE45-D98190EB70F9}" destId="{BAF7F595-291B-42BE-B1D8-5069AA773723}" srcOrd="0" destOrd="0" presId="urn:microsoft.com/office/officeart/2005/8/layout/hierarchy5"/>
    <dgm:cxn modelId="{5D7E98BA-05AF-46BD-8BF2-E67A17022AE2}" type="presParOf" srcId="{64172060-7B5F-4064-BE45-D98190EB70F9}" destId="{355BD52B-8D35-41A7-A244-8CC2E550A059}" srcOrd="1" destOrd="0" presId="urn:microsoft.com/office/officeart/2005/8/layout/hierarchy5"/>
    <dgm:cxn modelId="{8307BF4B-F156-42A6-83E6-FA309091AD06}" type="presParOf" srcId="{355BD52B-8D35-41A7-A244-8CC2E550A059}" destId="{09E5B340-55D0-4F56-895C-89CE16611D8F}" srcOrd="0" destOrd="0" presId="urn:microsoft.com/office/officeart/2005/8/layout/hierarchy5"/>
    <dgm:cxn modelId="{3337910D-D784-4E29-9904-73E157BF5EDB}" type="presParOf" srcId="{09E5B340-55D0-4F56-895C-89CE16611D8F}" destId="{BF5080C6-8708-4759-8C27-788E81FF7D65}" srcOrd="0" destOrd="0" presId="urn:microsoft.com/office/officeart/2005/8/layout/hierarchy5"/>
    <dgm:cxn modelId="{47573AAC-011A-48FE-AF17-04B7A2AF6C40}" type="presParOf" srcId="{355BD52B-8D35-41A7-A244-8CC2E550A059}" destId="{B0F2E4B6-81BF-409E-9C5F-C8F43694C50C}" srcOrd="1" destOrd="0" presId="urn:microsoft.com/office/officeart/2005/8/layout/hierarchy5"/>
    <dgm:cxn modelId="{2DBD574F-50C6-4645-957B-D51D36F021C6}" type="presParOf" srcId="{B0F2E4B6-81BF-409E-9C5F-C8F43694C50C}" destId="{248E6124-0253-4C12-A84D-963A3DD279F7}" srcOrd="0" destOrd="0" presId="urn:microsoft.com/office/officeart/2005/8/layout/hierarchy5"/>
    <dgm:cxn modelId="{A51E6F16-FC44-48B1-95EB-2A2D6A6E926B}" type="presParOf" srcId="{B0F2E4B6-81BF-409E-9C5F-C8F43694C50C}" destId="{1A6EA2B2-A0F0-4BF7-84AF-27C4520E4C2C}" srcOrd="1" destOrd="0" presId="urn:microsoft.com/office/officeart/2005/8/layout/hierarchy5"/>
    <dgm:cxn modelId="{2C26AB3B-BD48-4C77-ABB4-1D04FF269E33}" type="presParOf" srcId="{1A6EA2B2-A0F0-4BF7-84AF-27C4520E4C2C}" destId="{1239A949-6017-4570-8278-6735AF508BC8}" srcOrd="0" destOrd="0" presId="urn:microsoft.com/office/officeart/2005/8/layout/hierarchy5"/>
    <dgm:cxn modelId="{8A99260C-BF15-4188-87B6-6BCF1DE64E8B}" type="presParOf" srcId="{1239A949-6017-4570-8278-6735AF508BC8}" destId="{BD202129-8D2B-46EB-A29F-984D8B88908C}" srcOrd="0" destOrd="0" presId="urn:microsoft.com/office/officeart/2005/8/layout/hierarchy5"/>
    <dgm:cxn modelId="{E0D1D921-BCE3-4AB6-98F7-A684022F28D5}" type="presParOf" srcId="{1A6EA2B2-A0F0-4BF7-84AF-27C4520E4C2C}" destId="{5F5596FF-A1AE-4578-BD9B-0C8222EB6DA2}" srcOrd="1" destOrd="0" presId="urn:microsoft.com/office/officeart/2005/8/layout/hierarchy5"/>
    <dgm:cxn modelId="{A13AC364-32E9-4ED4-A064-DAC8358281AE}" type="presParOf" srcId="{5F5596FF-A1AE-4578-BD9B-0C8222EB6DA2}" destId="{37BFC50D-CF0C-4AE6-A385-8979C57864DE}" srcOrd="0" destOrd="0" presId="urn:microsoft.com/office/officeart/2005/8/layout/hierarchy5"/>
    <dgm:cxn modelId="{82C97C1E-32F5-457A-9BE7-07897DD69DB2}" type="presParOf" srcId="{5F5596FF-A1AE-4578-BD9B-0C8222EB6DA2}" destId="{B183CAFE-94CD-4E65-8CAC-74C706F96894}" srcOrd="1" destOrd="0" presId="urn:microsoft.com/office/officeart/2005/8/layout/hierarchy5"/>
    <dgm:cxn modelId="{0AB0E61A-0ADA-41CC-BFCD-CB8677151C80}" type="presParOf" srcId="{B183CAFE-94CD-4E65-8CAC-74C706F96894}" destId="{FF20389E-D1C2-45A2-A84D-65D6D61B2AF2}" srcOrd="0" destOrd="0" presId="urn:microsoft.com/office/officeart/2005/8/layout/hierarchy5"/>
    <dgm:cxn modelId="{8D49A86E-8724-4FCC-AD97-84C34337FACF}" type="presParOf" srcId="{FF20389E-D1C2-45A2-A84D-65D6D61B2AF2}" destId="{328AF9BE-8188-4965-80E4-39D5CFDFD7EE}" srcOrd="0" destOrd="0" presId="urn:microsoft.com/office/officeart/2005/8/layout/hierarchy5"/>
    <dgm:cxn modelId="{C7F02FBF-4C49-416E-AFF4-13880F07F236}" type="presParOf" srcId="{B183CAFE-94CD-4E65-8CAC-74C706F96894}" destId="{95AC9F1A-E469-4C3B-BBA9-1EC189D3BEAA}" srcOrd="1" destOrd="0" presId="urn:microsoft.com/office/officeart/2005/8/layout/hierarchy5"/>
    <dgm:cxn modelId="{232291DF-9F90-44CA-9AD4-1A3F6718C2FF}" type="presParOf" srcId="{95AC9F1A-E469-4C3B-BBA9-1EC189D3BEAA}" destId="{951F240E-7C45-4BBC-A092-534993B875B0}" srcOrd="0" destOrd="0" presId="urn:microsoft.com/office/officeart/2005/8/layout/hierarchy5"/>
    <dgm:cxn modelId="{D86874B0-3427-479F-9CC2-678363C192D4}" type="presParOf" srcId="{95AC9F1A-E469-4C3B-BBA9-1EC189D3BEAA}" destId="{B8550C61-B3DF-42E9-9696-B9178D489E74}" srcOrd="1" destOrd="0" presId="urn:microsoft.com/office/officeart/2005/8/layout/hierarchy5"/>
    <dgm:cxn modelId="{620B67F5-48D6-44B8-B852-D90999FB00DC}" type="presParOf" srcId="{0880ECC7-44C2-4D19-B865-10565E4009B2}" destId="{20F62CD0-2046-4110-9CFF-D9967CB5BE79}" srcOrd="2" destOrd="0" presId="urn:microsoft.com/office/officeart/2005/8/layout/hierarchy5"/>
    <dgm:cxn modelId="{5ED27CF2-96BC-48E4-AB5F-85EA1718E8F4}" type="presParOf" srcId="{20F62CD0-2046-4110-9CFF-D9967CB5BE79}" destId="{60BA85B9-5235-4096-9358-062CD8511C57}" srcOrd="0" destOrd="0" presId="urn:microsoft.com/office/officeart/2005/8/layout/hierarchy5"/>
    <dgm:cxn modelId="{869C7341-D0AA-4E05-A36B-C3FB9042BCDC}" type="presParOf" srcId="{0880ECC7-44C2-4D19-B865-10565E4009B2}" destId="{77A32EC3-C0AF-464A-9177-B44EF90BD2B3}" srcOrd="3" destOrd="0" presId="urn:microsoft.com/office/officeart/2005/8/layout/hierarchy5"/>
    <dgm:cxn modelId="{3DC832DC-D0DF-4A6E-8CFA-7F4B505C9399}" type="presParOf" srcId="{77A32EC3-C0AF-464A-9177-B44EF90BD2B3}" destId="{359FD52C-63C2-4961-A4B6-70EF8A59EEAF}" srcOrd="0" destOrd="0" presId="urn:microsoft.com/office/officeart/2005/8/layout/hierarchy5"/>
    <dgm:cxn modelId="{C3D1AFEC-BC39-4D84-80D6-BC54AD780B1E}" type="presParOf" srcId="{77A32EC3-C0AF-464A-9177-B44EF90BD2B3}" destId="{FEC14D05-BC7B-4492-B998-058E36F0DD23}" srcOrd="1" destOrd="0" presId="urn:microsoft.com/office/officeart/2005/8/layout/hierarchy5"/>
    <dgm:cxn modelId="{BB7141B1-2ECC-4370-99E3-5A75A29D0E41}" type="presParOf" srcId="{FEC14D05-BC7B-4492-B998-058E36F0DD23}" destId="{BBC7DFC0-CE96-4944-A99F-0352689E0CE2}" srcOrd="0" destOrd="0" presId="urn:microsoft.com/office/officeart/2005/8/layout/hierarchy5"/>
    <dgm:cxn modelId="{5D969493-F940-4C1B-94E1-E8FF1C0B7DC1}" type="presParOf" srcId="{BBC7DFC0-CE96-4944-A99F-0352689E0CE2}" destId="{E4622A23-A663-4BF2-8E0C-8E5B4F1057C5}" srcOrd="0" destOrd="0" presId="urn:microsoft.com/office/officeart/2005/8/layout/hierarchy5"/>
    <dgm:cxn modelId="{2990840D-82F9-4B73-A901-76933C93169C}" type="presParOf" srcId="{FEC14D05-BC7B-4492-B998-058E36F0DD23}" destId="{F7ACCF1D-99DF-47E5-8FF4-8DCBEADB8039}" srcOrd="1" destOrd="0" presId="urn:microsoft.com/office/officeart/2005/8/layout/hierarchy5"/>
    <dgm:cxn modelId="{D28934C8-75DD-4C23-A5EA-20818668CFC2}" type="presParOf" srcId="{F7ACCF1D-99DF-47E5-8FF4-8DCBEADB8039}" destId="{79FFE9A9-B148-4CB0-B238-F4974DE7118E}" srcOrd="0" destOrd="0" presId="urn:microsoft.com/office/officeart/2005/8/layout/hierarchy5"/>
    <dgm:cxn modelId="{39A9ED5D-2F55-4246-A065-87EA8EFEEB1F}" type="presParOf" srcId="{F7ACCF1D-99DF-47E5-8FF4-8DCBEADB8039}" destId="{8FCDDD43-8350-433B-83D2-01BBE65EA891}" srcOrd="1" destOrd="0" presId="urn:microsoft.com/office/officeart/2005/8/layout/hierarchy5"/>
    <dgm:cxn modelId="{7F999BDF-32A5-4F46-92F3-BF0B2EB08DE7}" type="presParOf" srcId="{8FCDDD43-8350-433B-83D2-01BBE65EA891}" destId="{1F7DBFC2-F597-4EF8-AA22-499EDBDC6B18}" srcOrd="0" destOrd="0" presId="urn:microsoft.com/office/officeart/2005/8/layout/hierarchy5"/>
    <dgm:cxn modelId="{73AD15BC-6E3D-45A6-8B46-0674571EEE3B}" type="presParOf" srcId="{1F7DBFC2-F597-4EF8-AA22-499EDBDC6B18}" destId="{89A8261B-BFDD-48BB-93E6-371B78A19927}" srcOrd="0" destOrd="0" presId="urn:microsoft.com/office/officeart/2005/8/layout/hierarchy5"/>
    <dgm:cxn modelId="{56BFB2A2-10F5-447F-BCBB-010882F45FDC}" type="presParOf" srcId="{8FCDDD43-8350-433B-83D2-01BBE65EA891}" destId="{69F525F7-070B-4734-8CCC-566A75D9D14E}" srcOrd="1" destOrd="0" presId="urn:microsoft.com/office/officeart/2005/8/layout/hierarchy5"/>
    <dgm:cxn modelId="{F2DC8E9F-2488-47ED-8A4A-C55A74CF17DC}" type="presParOf" srcId="{69F525F7-070B-4734-8CCC-566A75D9D14E}" destId="{AB2E7E3E-26E3-4AE8-9C1A-F18C529511A7}" srcOrd="0" destOrd="0" presId="urn:microsoft.com/office/officeart/2005/8/layout/hierarchy5"/>
    <dgm:cxn modelId="{99482BB7-B4E3-459F-86BA-0689C433DD9C}" type="presParOf" srcId="{69F525F7-070B-4734-8CCC-566A75D9D14E}" destId="{94D2027C-D074-4B91-A092-7FB8824AD2B2}" srcOrd="1" destOrd="0" presId="urn:microsoft.com/office/officeart/2005/8/layout/hierarchy5"/>
    <dgm:cxn modelId="{44A3A632-1EE8-452B-9C07-4F70D006A1AE}" type="presParOf" srcId="{94D2027C-D074-4B91-A092-7FB8824AD2B2}" destId="{15FD6E9B-3FD6-47DB-93B4-507E5F97F432}" srcOrd="0" destOrd="0" presId="urn:microsoft.com/office/officeart/2005/8/layout/hierarchy5"/>
    <dgm:cxn modelId="{56F9A198-9723-42D4-BCBC-1A4B6FD20E44}" type="presParOf" srcId="{15FD6E9B-3FD6-47DB-93B4-507E5F97F432}" destId="{BB9E3A22-D758-4C83-9DBB-89E447B8E7DF}" srcOrd="0" destOrd="0" presId="urn:microsoft.com/office/officeart/2005/8/layout/hierarchy5"/>
    <dgm:cxn modelId="{4177D623-FD35-4EFD-AF97-3B21AC306E63}" type="presParOf" srcId="{94D2027C-D074-4B91-A092-7FB8824AD2B2}" destId="{7778AA85-23F9-41DA-BA30-EE6BA6A49BDB}" srcOrd="1" destOrd="0" presId="urn:microsoft.com/office/officeart/2005/8/layout/hierarchy5"/>
    <dgm:cxn modelId="{DB95C589-E000-41CE-BAC8-2F465CACCC77}" type="presParOf" srcId="{7778AA85-23F9-41DA-BA30-EE6BA6A49BDB}" destId="{40DFDA94-8B74-481D-85CC-F7B8C7007E5D}" srcOrd="0" destOrd="0" presId="urn:microsoft.com/office/officeart/2005/8/layout/hierarchy5"/>
    <dgm:cxn modelId="{C276CB78-004F-4A07-99BD-106B11FE7F89}" type="presParOf" srcId="{7778AA85-23F9-41DA-BA30-EE6BA6A49BDB}" destId="{0854D0EC-C8B5-4283-B33B-26E757C235A7}" srcOrd="1" destOrd="0" presId="urn:microsoft.com/office/officeart/2005/8/layout/hierarchy5"/>
    <dgm:cxn modelId="{FEF0A061-865E-4F2D-8931-EC5ED5CA9930}" type="presParOf" srcId="{0854D0EC-C8B5-4283-B33B-26E757C235A7}" destId="{A693A778-A02D-4C29-B364-8A1362846A2E}" srcOrd="0" destOrd="0" presId="urn:microsoft.com/office/officeart/2005/8/layout/hierarchy5"/>
    <dgm:cxn modelId="{853B2116-B534-4DA3-AB98-945C7D4EAF3C}" type="presParOf" srcId="{A693A778-A02D-4C29-B364-8A1362846A2E}" destId="{6B08DFCC-AA3F-4120-84F0-387D03AE8558}" srcOrd="0" destOrd="0" presId="urn:microsoft.com/office/officeart/2005/8/layout/hierarchy5"/>
    <dgm:cxn modelId="{27D57573-17B0-4784-890F-25694F4D56EC}" type="presParOf" srcId="{0854D0EC-C8B5-4283-B33B-26E757C235A7}" destId="{FAEF613B-519F-4D9C-8174-4EAC7B591ADD}" srcOrd="1" destOrd="0" presId="urn:microsoft.com/office/officeart/2005/8/layout/hierarchy5"/>
    <dgm:cxn modelId="{62E57D92-5C5F-4853-8B93-56752404342C}" type="presParOf" srcId="{FAEF613B-519F-4D9C-8174-4EAC7B591ADD}" destId="{96D76B8C-0C6F-437A-AA97-9A126FEF4D52}" srcOrd="0" destOrd="0" presId="urn:microsoft.com/office/officeart/2005/8/layout/hierarchy5"/>
    <dgm:cxn modelId="{649795F6-AED1-4BB6-9EED-75883E89802F}" type="presParOf" srcId="{FAEF613B-519F-4D9C-8174-4EAC7B591ADD}" destId="{79D9E7A5-080C-4C63-A373-C0B74D3D8552}" srcOrd="1" destOrd="0" presId="urn:microsoft.com/office/officeart/2005/8/layout/hierarchy5"/>
    <dgm:cxn modelId="{A3CDFE1B-D928-40BC-9044-3793E559A291}" type="presParOf" srcId="{79D9E7A5-080C-4C63-A373-C0B74D3D8552}" destId="{8C8B12E2-745D-433C-854E-2CB36AB9E13D}" srcOrd="0" destOrd="0" presId="urn:microsoft.com/office/officeart/2005/8/layout/hierarchy5"/>
    <dgm:cxn modelId="{9587D6FB-11A8-4044-B6DD-48B3CD06B9C6}" type="presParOf" srcId="{8C8B12E2-745D-433C-854E-2CB36AB9E13D}" destId="{96B7FDF2-CCB7-4EB1-B9F0-BA0F4FBA880B}" srcOrd="0" destOrd="0" presId="urn:microsoft.com/office/officeart/2005/8/layout/hierarchy5"/>
    <dgm:cxn modelId="{AD5BCA8B-2015-4B87-B234-2BE9357F1F29}" type="presParOf" srcId="{79D9E7A5-080C-4C63-A373-C0B74D3D8552}" destId="{2BE60232-4CAD-4A8E-9060-48987BCAC453}" srcOrd="1" destOrd="0" presId="urn:microsoft.com/office/officeart/2005/8/layout/hierarchy5"/>
    <dgm:cxn modelId="{E01F0D4C-CF6B-4488-AE23-A9E13472B54E}" type="presParOf" srcId="{2BE60232-4CAD-4A8E-9060-48987BCAC453}" destId="{832D58C6-1DB0-4203-9D2D-7FF892A6A426}" srcOrd="0" destOrd="0" presId="urn:microsoft.com/office/officeart/2005/8/layout/hierarchy5"/>
    <dgm:cxn modelId="{D7C4EFF3-51BF-40DD-A78C-CFB43E6D11E9}" type="presParOf" srcId="{2BE60232-4CAD-4A8E-9060-48987BCAC453}" destId="{826058A3-7D3D-4C1D-BBAC-EAEDC0F2D1D7}" srcOrd="1" destOrd="0" presId="urn:microsoft.com/office/officeart/2005/8/layout/hierarchy5"/>
    <dgm:cxn modelId="{3EE54404-38F1-4CE7-92B1-FF372E517FCF}" type="presParOf" srcId="{826058A3-7D3D-4C1D-BBAC-EAEDC0F2D1D7}" destId="{48B2E343-3E53-400F-995F-14EFCC024C0E}" srcOrd="0" destOrd="0" presId="urn:microsoft.com/office/officeart/2005/8/layout/hierarchy5"/>
    <dgm:cxn modelId="{E2615AC4-1DBA-47E0-AF2D-3B49A89DEF61}" type="presParOf" srcId="{48B2E343-3E53-400F-995F-14EFCC024C0E}" destId="{9245B9C4-F39E-4888-A7D0-241BC2CB87F8}" srcOrd="0" destOrd="0" presId="urn:microsoft.com/office/officeart/2005/8/layout/hierarchy5"/>
    <dgm:cxn modelId="{D3B2E021-6DDA-44FF-8A06-FECBE6C8FC29}" type="presParOf" srcId="{826058A3-7D3D-4C1D-BBAC-EAEDC0F2D1D7}" destId="{560D9CDB-0B3B-463B-BADF-8B5A2776F6BE}" srcOrd="1" destOrd="0" presId="urn:microsoft.com/office/officeart/2005/8/layout/hierarchy5"/>
    <dgm:cxn modelId="{7E9BF576-F32E-4793-90BA-B947A1F5AF41}" type="presParOf" srcId="{560D9CDB-0B3B-463B-BADF-8B5A2776F6BE}" destId="{72911544-9A0F-428F-9645-7FDBF1EAB744}" srcOrd="0" destOrd="0" presId="urn:microsoft.com/office/officeart/2005/8/layout/hierarchy5"/>
    <dgm:cxn modelId="{7ED1DBB7-1A36-4C91-98F7-ECB47FC17B77}" type="presParOf" srcId="{560D9CDB-0B3B-463B-BADF-8B5A2776F6BE}" destId="{CD615D87-FFBB-43D3-974F-454C75D4B717}" srcOrd="1" destOrd="0" presId="urn:microsoft.com/office/officeart/2005/8/layout/hierarchy5"/>
    <dgm:cxn modelId="{9A6D596F-6FAE-4CCB-BFAF-2E4BCA8BDFCE}" type="presParOf" srcId="{FEC14D05-BC7B-4492-B998-058E36F0DD23}" destId="{F1173509-3BA6-4986-A131-1FD49B114971}" srcOrd="2" destOrd="0" presId="urn:microsoft.com/office/officeart/2005/8/layout/hierarchy5"/>
    <dgm:cxn modelId="{AECD560C-E7ED-4501-A26F-717978F2560E}" type="presParOf" srcId="{F1173509-3BA6-4986-A131-1FD49B114971}" destId="{0AB4E9A0-E843-4B6B-837C-94742713B220}" srcOrd="0" destOrd="0" presId="urn:microsoft.com/office/officeart/2005/8/layout/hierarchy5"/>
    <dgm:cxn modelId="{8F53D5A2-2052-48C0-B565-1BEE9E609515}" type="presParOf" srcId="{FEC14D05-BC7B-4492-B998-058E36F0DD23}" destId="{E838FE8A-FF87-4B72-BDF9-11B9080105C6}" srcOrd="3" destOrd="0" presId="urn:microsoft.com/office/officeart/2005/8/layout/hierarchy5"/>
    <dgm:cxn modelId="{3EED5B07-3E5A-4D33-8256-966454D0A9B7}" type="presParOf" srcId="{E838FE8A-FF87-4B72-BDF9-11B9080105C6}" destId="{C793C15C-57A2-4112-8912-E0B783DB0BC7}" srcOrd="0" destOrd="0" presId="urn:microsoft.com/office/officeart/2005/8/layout/hierarchy5"/>
    <dgm:cxn modelId="{CEC0AF0C-A9C5-4C6A-B274-0AB34C59FD61}" type="presParOf" srcId="{E838FE8A-FF87-4B72-BDF9-11B9080105C6}" destId="{2854B21C-1A0A-4FF2-ACFB-EE42743DE724}" srcOrd="1" destOrd="0" presId="urn:microsoft.com/office/officeart/2005/8/layout/hierarchy5"/>
    <dgm:cxn modelId="{B67F82AB-031B-43C3-841D-30329559010F}" type="presParOf" srcId="{2854B21C-1A0A-4FF2-ACFB-EE42743DE724}" destId="{E9C89275-C8CA-4F15-9EDA-2E2BFE5F8C5D}" srcOrd="0" destOrd="0" presId="urn:microsoft.com/office/officeart/2005/8/layout/hierarchy5"/>
    <dgm:cxn modelId="{BDB0E5E0-A8EC-45C2-9653-7C57A1A28BC6}" type="presParOf" srcId="{E9C89275-C8CA-4F15-9EDA-2E2BFE5F8C5D}" destId="{66C31991-970B-402B-B7EE-92C813D7DA3E}" srcOrd="0" destOrd="0" presId="urn:microsoft.com/office/officeart/2005/8/layout/hierarchy5"/>
    <dgm:cxn modelId="{08A1B175-44B4-4595-84DD-6B7C742A3B41}" type="presParOf" srcId="{2854B21C-1A0A-4FF2-ACFB-EE42743DE724}" destId="{A7ACF7C8-6AC1-4B0A-8EEB-C81B6883458E}" srcOrd="1" destOrd="0" presId="urn:microsoft.com/office/officeart/2005/8/layout/hierarchy5"/>
    <dgm:cxn modelId="{33E36DAC-ED09-40B2-BDB9-3C9F5CB0630D}" type="presParOf" srcId="{A7ACF7C8-6AC1-4B0A-8EEB-C81B6883458E}" destId="{62E6E9C3-DA29-4F3C-9BBB-8B5510174792}" srcOrd="0" destOrd="0" presId="urn:microsoft.com/office/officeart/2005/8/layout/hierarchy5"/>
    <dgm:cxn modelId="{0E774AE0-D71E-4A82-B769-71E3FE882378}" type="presParOf" srcId="{A7ACF7C8-6AC1-4B0A-8EEB-C81B6883458E}" destId="{05F99414-83AC-4BD0-A85E-7DE5923F612F}" srcOrd="1" destOrd="0" presId="urn:microsoft.com/office/officeart/2005/8/layout/hierarchy5"/>
    <dgm:cxn modelId="{EDBAC366-8F06-40D1-A1F5-7DC07120FBE6}" type="presParOf" srcId="{05F99414-83AC-4BD0-A85E-7DE5923F612F}" destId="{CA850362-72F0-402E-AB78-997BE0BB313D}" srcOrd="0" destOrd="0" presId="urn:microsoft.com/office/officeart/2005/8/layout/hierarchy5"/>
    <dgm:cxn modelId="{E611609D-4DE8-4EBD-874C-9DDE84FF6C78}" type="presParOf" srcId="{CA850362-72F0-402E-AB78-997BE0BB313D}" destId="{3110E311-D003-4CA2-8767-87734591B578}" srcOrd="0" destOrd="0" presId="urn:microsoft.com/office/officeart/2005/8/layout/hierarchy5"/>
    <dgm:cxn modelId="{F1034AC1-A7B9-4E58-99A3-FA3F95491280}" type="presParOf" srcId="{05F99414-83AC-4BD0-A85E-7DE5923F612F}" destId="{8040CBCC-366E-495D-A3CE-2437FE829F6B}" srcOrd="1" destOrd="0" presId="urn:microsoft.com/office/officeart/2005/8/layout/hierarchy5"/>
    <dgm:cxn modelId="{BFFF9FC2-A69A-4980-B33E-72FEA493D2BE}" type="presParOf" srcId="{8040CBCC-366E-495D-A3CE-2437FE829F6B}" destId="{872C22BD-E83E-43DE-A7C5-52B9B354A0C2}" srcOrd="0" destOrd="0" presId="urn:microsoft.com/office/officeart/2005/8/layout/hierarchy5"/>
    <dgm:cxn modelId="{7FEA5C98-B6DC-4BB3-B27E-9BEFEB4FED2D}" type="presParOf" srcId="{8040CBCC-366E-495D-A3CE-2437FE829F6B}" destId="{9C7CB9E1-5456-4891-8F20-245F970B80D8}" srcOrd="1" destOrd="0" presId="urn:microsoft.com/office/officeart/2005/8/layout/hierarchy5"/>
    <dgm:cxn modelId="{BAB297F4-6C36-42DD-B5F4-261CA2E4035E}" type="presParOf" srcId="{9C7CB9E1-5456-4891-8F20-245F970B80D8}" destId="{FCEBE4C3-5640-4E6F-8E46-13D1FC483068}" srcOrd="0" destOrd="0" presId="urn:microsoft.com/office/officeart/2005/8/layout/hierarchy5"/>
    <dgm:cxn modelId="{7B1DA919-E39D-44CF-870C-3D434C05A49B}" type="presParOf" srcId="{FCEBE4C3-5640-4E6F-8E46-13D1FC483068}" destId="{FE71E2DE-C2D7-4D9F-963C-A464410E0212}" srcOrd="0" destOrd="0" presId="urn:microsoft.com/office/officeart/2005/8/layout/hierarchy5"/>
    <dgm:cxn modelId="{4AE6DD34-5F76-4374-8C6B-B1B0857385D5}" type="presParOf" srcId="{9C7CB9E1-5456-4891-8F20-245F970B80D8}" destId="{90E08D95-4DC3-4849-9ABF-C028593793AA}" srcOrd="1" destOrd="0" presId="urn:microsoft.com/office/officeart/2005/8/layout/hierarchy5"/>
    <dgm:cxn modelId="{128F3688-78B5-4BC5-9DE8-1928F25B476D}" type="presParOf" srcId="{90E08D95-4DC3-4849-9ABF-C028593793AA}" destId="{F4186EAB-2EF1-4A1A-B0BC-561B82B07ED9}" srcOrd="0" destOrd="0" presId="urn:microsoft.com/office/officeart/2005/8/layout/hierarchy5"/>
    <dgm:cxn modelId="{DB52A013-A5F7-4DCC-B8B2-5E51650061B1}" type="presParOf" srcId="{90E08D95-4DC3-4849-9ABF-C028593793AA}" destId="{694996BE-866E-496E-9CEE-397A10CB8036}" srcOrd="1" destOrd="0" presId="urn:microsoft.com/office/officeart/2005/8/layout/hierarchy5"/>
    <dgm:cxn modelId="{5FDD78EB-549C-4D7C-B857-12DE7642DA07}" type="presParOf" srcId="{694996BE-866E-496E-9CEE-397A10CB8036}" destId="{32D84231-17A6-4929-8AE4-1ABC71A06BF6}" srcOrd="0" destOrd="0" presId="urn:microsoft.com/office/officeart/2005/8/layout/hierarchy5"/>
    <dgm:cxn modelId="{BB06AFA9-5E30-499B-82E1-0F5FAA158D95}" type="presParOf" srcId="{32D84231-17A6-4929-8AE4-1ABC71A06BF6}" destId="{CFF551E1-C229-4B0E-A843-1CE2B5C5113A}" srcOrd="0" destOrd="0" presId="urn:microsoft.com/office/officeart/2005/8/layout/hierarchy5"/>
    <dgm:cxn modelId="{989F5B97-E53E-47B0-AEB1-2E100A9F8589}" type="presParOf" srcId="{694996BE-866E-496E-9CEE-397A10CB8036}" destId="{E958D84B-1FB8-429B-8205-F2C49A4200C1}" srcOrd="1" destOrd="0" presId="urn:microsoft.com/office/officeart/2005/8/layout/hierarchy5"/>
    <dgm:cxn modelId="{B61553C4-4107-4F3F-8D98-3DEE422ED603}" type="presParOf" srcId="{E958D84B-1FB8-429B-8205-F2C49A4200C1}" destId="{7A233057-C535-458D-B1A5-121141EAD805}" srcOrd="0" destOrd="0" presId="urn:microsoft.com/office/officeart/2005/8/layout/hierarchy5"/>
    <dgm:cxn modelId="{E2CD5416-A703-41B1-9080-BB584130167A}" type="presParOf" srcId="{E958D84B-1FB8-429B-8205-F2C49A4200C1}" destId="{5656BF1A-BE0D-464C-8912-56F2478933FE}" srcOrd="1" destOrd="0" presId="urn:microsoft.com/office/officeart/2005/8/layout/hierarchy5"/>
    <dgm:cxn modelId="{49671E6B-AFB9-4DF8-9FB5-3A552FFDB877}" type="presParOf" srcId="{5656BF1A-BE0D-464C-8912-56F2478933FE}" destId="{6402B109-7FE4-4240-8936-77A56A1D451D}" srcOrd="0" destOrd="0" presId="urn:microsoft.com/office/officeart/2005/8/layout/hierarchy5"/>
    <dgm:cxn modelId="{4E8C5D98-5634-4701-BB86-50EC3BAFF04F}" type="presParOf" srcId="{6402B109-7FE4-4240-8936-77A56A1D451D}" destId="{A1B9C656-5196-40C3-AF66-9C0FF4E2125B}" srcOrd="0" destOrd="0" presId="urn:microsoft.com/office/officeart/2005/8/layout/hierarchy5"/>
    <dgm:cxn modelId="{646B4C77-E47C-49C8-97CF-3F9D690FAA09}" type="presParOf" srcId="{5656BF1A-BE0D-464C-8912-56F2478933FE}" destId="{E14E5CC3-5971-420A-B358-BF85A8F9B91F}" srcOrd="1" destOrd="0" presId="urn:microsoft.com/office/officeart/2005/8/layout/hierarchy5"/>
    <dgm:cxn modelId="{DDEA2FA5-4E96-4D1C-B05C-1354C90134E0}" type="presParOf" srcId="{E14E5CC3-5971-420A-B358-BF85A8F9B91F}" destId="{2898FE66-994E-4EFC-A901-AEC6BAC4F5E8}" srcOrd="0" destOrd="0" presId="urn:microsoft.com/office/officeart/2005/8/layout/hierarchy5"/>
    <dgm:cxn modelId="{EBC50ACD-5EED-4EC1-BF67-A0143C1841B3}" type="presParOf" srcId="{E14E5CC3-5971-420A-B358-BF85A8F9B91F}" destId="{4386C917-B35D-4E18-8B77-E57EA1078525}" srcOrd="1" destOrd="0" presId="urn:microsoft.com/office/officeart/2005/8/layout/hierarchy5"/>
    <dgm:cxn modelId="{2D96E440-D754-4F6F-BBD5-03519F71694B}" type="presParOf" srcId="{FEC14D05-BC7B-4492-B998-058E36F0DD23}" destId="{34A54743-E783-40BA-B9FD-082EEC5EE6C1}" srcOrd="4" destOrd="0" presId="urn:microsoft.com/office/officeart/2005/8/layout/hierarchy5"/>
    <dgm:cxn modelId="{0867405F-65F8-470F-816B-FB462487132E}" type="presParOf" srcId="{34A54743-E783-40BA-B9FD-082EEC5EE6C1}" destId="{DCCC88D1-A7E7-4D13-BA94-C8DCD55E1B5B}" srcOrd="0" destOrd="0" presId="urn:microsoft.com/office/officeart/2005/8/layout/hierarchy5"/>
    <dgm:cxn modelId="{2E3A7EBF-AEDE-4AEF-9D2C-756F5D40D329}" type="presParOf" srcId="{FEC14D05-BC7B-4492-B998-058E36F0DD23}" destId="{0813E134-498D-44FC-A3CC-0EE4F5E5A9E1}" srcOrd="5" destOrd="0" presId="urn:microsoft.com/office/officeart/2005/8/layout/hierarchy5"/>
    <dgm:cxn modelId="{3CFEA918-46C2-4DC8-BE84-A2DAE634A6BB}" type="presParOf" srcId="{0813E134-498D-44FC-A3CC-0EE4F5E5A9E1}" destId="{2E6E9188-C4D6-4284-A77A-F3285AE4398B}" srcOrd="0" destOrd="0" presId="urn:microsoft.com/office/officeart/2005/8/layout/hierarchy5"/>
    <dgm:cxn modelId="{E4CDA425-DF61-4596-8264-D1732A0C872A}" type="presParOf" srcId="{0813E134-498D-44FC-A3CC-0EE4F5E5A9E1}" destId="{42F1FD68-E624-4D4D-9840-A600507BB6BB}" srcOrd="1" destOrd="0" presId="urn:microsoft.com/office/officeart/2005/8/layout/hierarchy5"/>
    <dgm:cxn modelId="{E2BB06AB-E14B-451B-B528-DCC12E8CD473}" type="presParOf" srcId="{42F1FD68-E624-4D4D-9840-A600507BB6BB}" destId="{AEAD2E93-C291-407B-8179-CA686686CD7B}" srcOrd="0" destOrd="0" presId="urn:microsoft.com/office/officeart/2005/8/layout/hierarchy5"/>
    <dgm:cxn modelId="{FAEBCAF9-D485-4CDC-95BF-5A337FD49610}" type="presParOf" srcId="{AEAD2E93-C291-407B-8179-CA686686CD7B}" destId="{ED4AD369-0E26-4890-ABDE-DFB155449421}" srcOrd="0" destOrd="0" presId="urn:microsoft.com/office/officeart/2005/8/layout/hierarchy5"/>
    <dgm:cxn modelId="{40B165D9-4166-4575-A739-D5359EF2EB09}" type="presParOf" srcId="{42F1FD68-E624-4D4D-9840-A600507BB6BB}" destId="{E116EA4D-881A-43AB-AE51-F58B2E584403}" srcOrd="1" destOrd="0" presId="urn:microsoft.com/office/officeart/2005/8/layout/hierarchy5"/>
    <dgm:cxn modelId="{B9DCD4E9-9583-4BC0-9105-CC888804A294}" type="presParOf" srcId="{E116EA4D-881A-43AB-AE51-F58B2E584403}" destId="{5A5F5C2F-5F06-4A48-8E57-12962406B278}" srcOrd="0" destOrd="0" presId="urn:microsoft.com/office/officeart/2005/8/layout/hierarchy5"/>
    <dgm:cxn modelId="{6FBA9E8D-9CA4-474A-9F21-B1F1264930B8}" type="presParOf" srcId="{E116EA4D-881A-43AB-AE51-F58B2E584403}" destId="{704A763D-CB95-4D09-8C06-5ADF2CA72244}" srcOrd="1" destOrd="0" presId="urn:microsoft.com/office/officeart/2005/8/layout/hierarchy5"/>
    <dgm:cxn modelId="{9AD4B8E4-7021-4460-A1D7-6228F1AEEE0F}" type="presParOf" srcId="{704A763D-CB95-4D09-8C06-5ADF2CA72244}" destId="{E40C0147-3D54-420E-B2BD-C365FD264FE9}" srcOrd="0" destOrd="0" presId="urn:microsoft.com/office/officeart/2005/8/layout/hierarchy5"/>
    <dgm:cxn modelId="{C3B7168B-B968-48EF-A962-B0C0ADAA2CB9}" type="presParOf" srcId="{E40C0147-3D54-420E-B2BD-C365FD264FE9}" destId="{2F0B18C0-255E-4361-9DA6-752690CA3514}" srcOrd="0" destOrd="0" presId="urn:microsoft.com/office/officeart/2005/8/layout/hierarchy5"/>
    <dgm:cxn modelId="{9334B201-3753-4703-ACE6-E8927B9B828B}" type="presParOf" srcId="{704A763D-CB95-4D09-8C06-5ADF2CA72244}" destId="{01BE545A-9713-4551-8BDC-42B282E2DA93}" srcOrd="1" destOrd="0" presId="urn:microsoft.com/office/officeart/2005/8/layout/hierarchy5"/>
    <dgm:cxn modelId="{73751B40-56BD-40FA-A840-349A852CFEAE}" type="presParOf" srcId="{01BE545A-9713-4551-8BDC-42B282E2DA93}" destId="{5E8C58F3-3DD5-4383-8FA7-EC80BBC6341D}" srcOrd="0" destOrd="0" presId="urn:microsoft.com/office/officeart/2005/8/layout/hierarchy5"/>
    <dgm:cxn modelId="{0E3AA595-B2F1-4B27-A3DE-31EC1279C6C0}" type="presParOf" srcId="{01BE545A-9713-4551-8BDC-42B282E2DA93}" destId="{33B08F81-C900-46C2-AD39-9BBBA6CEE625}" srcOrd="1" destOrd="0" presId="urn:microsoft.com/office/officeart/2005/8/layout/hierarchy5"/>
    <dgm:cxn modelId="{BF9E3CA7-9D32-4799-BEC0-045E3BDC2D86}" type="presParOf" srcId="{33B08F81-C900-46C2-AD39-9BBBA6CEE625}" destId="{B9A2E879-5A03-47FD-98A9-DF1E9D98B047}" srcOrd="0" destOrd="0" presId="urn:microsoft.com/office/officeart/2005/8/layout/hierarchy5"/>
    <dgm:cxn modelId="{66F46525-6961-4633-90F4-ADB7E9554D8C}" type="presParOf" srcId="{B9A2E879-5A03-47FD-98A9-DF1E9D98B047}" destId="{98B60ACB-D8A4-4251-BF0C-C1B7A98E56D1}" srcOrd="0" destOrd="0" presId="urn:microsoft.com/office/officeart/2005/8/layout/hierarchy5"/>
    <dgm:cxn modelId="{D6FB4774-F2BB-4FD2-B115-B46A64A8B65B}" type="presParOf" srcId="{33B08F81-C900-46C2-AD39-9BBBA6CEE625}" destId="{C3345D69-73CE-4E5E-AB49-DE1DACC6B0F6}" srcOrd="1" destOrd="0" presId="urn:microsoft.com/office/officeart/2005/8/layout/hierarchy5"/>
    <dgm:cxn modelId="{24FD1FD5-9C85-48AF-8A2E-A4F30E224712}" type="presParOf" srcId="{C3345D69-73CE-4E5E-AB49-DE1DACC6B0F6}" destId="{4AB6CAC2-3C07-48CF-9B86-10EF365689F0}" srcOrd="0" destOrd="0" presId="urn:microsoft.com/office/officeart/2005/8/layout/hierarchy5"/>
    <dgm:cxn modelId="{84AF441C-DF5B-431E-AB95-9BB07C8A1B7B}" type="presParOf" srcId="{C3345D69-73CE-4E5E-AB49-DE1DACC6B0F6}" destId="{652CE7AE-EEFF-4D12-8799-507B6E3CFBCA}" srcOrd="1" destOrd="0" presId="urn:microsoft.com/office/officeart/2005/8/layout/hierarchy5"/>
    <dgm:cxn modelId="{C84CFAA7-2FA0-4F10-A2DE-AE29B86F954C}" type="presParOf" srcId="{652CE7AE-EEFF-4D12-8799-507B6E3CFBCA}" destId="{E46FA220-D75E-499A-8B11-8E2FA7C69A67}" srcOrd="0" destOrd="0" presId="urn:microsoft.com/office/officeart/2005/8/layout/hierarchy5"/>
    <dgm:cxn modelId="{3C22A1E2-E032-474A-AD9A-06BA74579D46}" type="presParOf" srcId="{E46FA220-D75E-499A-8B11-8E2FA7C69A67}" destId="{02C28D19-CFFA-4102-8954-D4137B9A713A}" srcOrd="0" destOrd="0" presId="urn:microsoft.com/office/officeart/2005/8/layout/hierarchy5"/>
    <dgm:cxn modelId="{90205B11-C682-49DC-9E86-48B0869D34DA}" type="presParOf" srcId="{652CE7AE-EEFF-4D12-8799-507B6E3CFBCA}" destId="{3DB5FF7A-CFAB-49B3-820E-741F911F6518}" srcOrd="1" destOrd="0" presId="urn:microsoft.com/office/officeart/2005/8/layout/hierarchy5"/>
    <dgm:cxn modelId="{EE4F5D3D-90D2-414B-8EEB-4BB5C372E3B2}" type="presParOf" srcId="{3DB5FF7A-CFAB-49B3-820E-741F911F6518}" destId="{AFE5C73C-461E-4B21-8BC3-E7C9E1BEA38E}" srcOrd="0" destOrd="0" presId="urn:microsoft.com/office/officeart/2005/8/layout/hierarchy5"/>
    <dgm:cxn modelId="{E64C0EFD-9157-46AF-B569-88B0A1E2A5F4}" type="presParOf" srcId="{3DB5FF7A-CFAB-49B3-820E-741F911F6518}" destId="{E0E513F0-1470-457D-B3DC-647C33E9CDB3}" srcOrd="1" destOrd="0" presId="urn:microsoft.com/office/officeart/2005/8/layout/hierarchy5"/>
    <dgm:cxn modelId="{0A5D4310-E9F7-4B3B-869E-FB788E64609D}" type="presParOf" srcId="{E0E513F0-1470-457D-B3DC-647C33E9CDB3}" destId="{8A88EC8D-29AC-4DED-B040-E17FDA10CF23}" srcOrd="0" destOrd="0" presId="urn:microsoft.com/office/officeart/2005/8/layout/hierarchy5"/>
    <dgm:cxn modelId="{1007F626-F792-4D61-9201-25AB62942BE4}" type="presParOf" srcId="{8A88EC8D-29AC-4DED-B040-E17FDA10CF23}" destId="{39387C37-123D-488D-A12B-490B29DA43F9}" srcOrd="0" destOrd="0" presId="urn:microsoft.com/office/officeart/2005/8/layout/hierarchy5"/>
    <dgm:cxn modelId="{8F437E6C-C0D6-4C80-B98E-0B9EF4FFF0E0}" type="presParOf" srcId="{E0E513F0-1470-457D-B3DC-647C33E9CDB3}" destId="{A46C7DB4-6269-47E7-9AE5-C0F0D589752F}" srcOrd="1" destOrd="0" presId="urn:microsoft.com/office/officeart/2005/8/layout/hierarchy5"/>
    <dgm:cxn modelId="{632DD2AA-0DF3-497B-B30F-CD780822F809}" type="presParOf" srcId="{A46C7DB4-6269-47E7-9AE5-C0F0D589752F}" destId="{0D2513F9-C7BF-42D6-9EA3-C0F0B8CBEB10}" srcOrd="0" destOrd="0" presId="urn:microsoft.com/office/officeart/2005/8/layout/hierarchy5"/>
    <dgm:cxn modelId="{18CBD714-0CC4-4BDF-9C16-97DE48821310}" type="presParOf" srcId="{A46C7DB4-6269-47E7-9AE5-C0F0D589752F}" destId="{ED505286-F0B2-4931-890F-65BEDDAA7ABF}" srcOrd="1" destOrd="0" presId="urn:microsoft.com/office/officeart/2005/8/layout/hierarchy5"/>
    <dgm:cxn modelId="{767F8FEE-4EB0-4555-91D4-B7FBE0E1D55A}" type="presParOf" srcId="{0880ECC7-44C2-4D19-B865-10565E4009B2}" destId="{4D385259-B123-41F4-AB9C-9FF8AEF898AD}" srcOrd="4" destOrd="0" presId="urn:microsoft.com/office/officeart/2005/8/layout/hierarchy5"/>
    <dgm:cxn modelId="{2D9E4532-903F-4960-BE25-2D4ECF751AC4}" type="presParOf" srcId="{4D385259-B123-41F4-AB9C-9FF8AEF898AD}" destId="{4FA2E786-BD47-4B51-BA88-F2C384E3CDCC}" srcOrd="0" destOrd="0" presId="urn:microsoft.com/office/officeart/2005/8/layout/hierarchy5"/>
    <dgm:cxn modelId="{0E49BD99-1C43-46A7-8FF5-516BFC52A052}" type="presParOf" srcId="{0880ECC7-44C2-4D19-B865-10565E4009B2}" destId="{8DE5735E-B02F-4F42-B070-7CB4C08F883D}" srcOrd="5" destOrd="0" presId="urn:microsoft.com/office/officeart/2005/8/layout/hierarchy5"/>
    <dgm:cxn modelId="{6B28D396-44C4-49B8-9464-6C974480D739}" type="presParOf" srcId="{8DE5735E-B02F-4F42-B070-7CB4C08F883D}" destId="{6242D5FB-E902-4700-942D-68E00D3F133B}" srcOrd="0" destOrd="0" presId="urn:microsoft.com/office/officeart/2005/8/layout/hierarchy5"/>
    <dgm:cxn modelId="{03D30E10-57A0-4CAA-8F73-F7E5CB73C59A}" type="presParOf" srcId="{8DE5735E-B02F-4F42-B070-7CB4C08F883D}" destId="{0D3D9FE8-50BD-4D1A-88AA-CC2DA83D8217}" srcOrd="1" destOrd="0" presId="urn:microsoft.com/office/officeart/2005/8/layout/hierarchy5"/>
    <dgm:cxn modelId="{B61C2868-1489-45E8-9D2C-4C56550779F0}" type="presParOf" srcId="{0D3D9FE8-50BD-4D1A-88AA-CC2DA83D8217}" destId="{5AA76B43-8FA0-4008-AB92-EDE6A025939D}" srcOrd="0" destOrd="0" presId="urn:microsoft.com/office/officeart/2005/8/layout/hierarchy5"/>
    <dgm:cxn modelId="{6CF09D41-6893-41A6-BF3E-9F86FAD5AD5B}" type="presParOf" srcId="{5AA76B43-8FA0-4008-AB92-EDE6A025939D}" destId="{91C9F5F0-1A7C-4D2B-9A4F-097816BCB8B4}" srcOrd="0" destOrd="0" presId="urn:microsoft.com/office/officeart/2005/8/layout/hierarchy5"/>
    <dgm:cxn modelId="{33E9609D-36F6-497E-8BF9-0A6F1FCC7A81}" type="presParOf" srcId="{0D3D9FE8-50BD-4D1A-88AA-CC2DA83D8217}" destId="{563C03AC-B630-48B7-93A5-5BD9A6471A81}" srcOrd="1" destOrd="0" presId="urn:microsoft.com/office/officeart/2005/8/layout/hierarchy5"/>
    <dgm:cxn modelId="{FCCCD8AD-0C83-44F0-A128-A602C2591F24}" type="presParOf" srcId="{563C03AC-B630-48B7-93A5-5BD9A6471A81}" destId="{724745CC-F776-460A-8072-A348B872B06A}" srcOrd="0" destOrd="0" presId="urn:microsoft.com/office/officeart/2005/8/layout/hierarchy5"/>
    <dgm:cxn modelId="{9DA92D0B-9B52-4D49-BA24-4B4946D8BB69}" type="presParOf" srcId="{563C03AC-B630-48B7-93A5-5BD9A6471A81}" destId="{E2FED779-B75A-4F6C-ADCC-DEBBB6DB955C}" srcOrd="1" destOrd="0" presId="urn:microsoft.com/office/officeart/2005/8/layout/hierarchy5"/>
    <dgm:cxn modelId="{EB66B90C-618F-451F-9E04-C84CABAE53CA}" type="presParOf" srcId="{E2FED779-B75A-4F6C-ADCC-DEBBB6DB955C}" destId="{19E76F32-0F5F-4750-8AE8-469B12A3A528}" srcOrd="0" destOrd="0" presId="urn:microsoft.com/office/officeart/2005/8/layout/hierarchy5"/>
    <dgm:cxn modelId="{8431DDE4-1D72-452F-972C-50C7483DEFD5}" type="presParOf" srcId="{19E76F32-0F5F-4750-8AE8-469B12A3A528}" destId="{5976A40D-7987-4F14-BA65-B651AAB7CFFC}" srcOrd="0" destOrd="0" presId="urn:microsoft.com/office/officeart/2005/8/layout/hierarchy5"/>
    <dgm:cxn modelId="{5F9F109C-271C-47C6-A609-062868190988}" type="presParOf" srcId="{E2FED779-B75A-4F6C-ADCC-DEBBB6DB955C}" destId="{CDE69E0F-B403-4008-AA9D-2353D9BCC561}" srcOrd="1" destOrd="0" presId="urn:microsoft.com/office/officeart/2005/8/layout/hierarchy5"/>
    <dgm:cxn modelId="{9CB39FE0-55FB-4943-B8E1-355067A5AC85}" type="presParOf" srcId="{CDE69E0F-B403-4008-AA9D-2353D9BCC561}" destId="{9833C9F1-A9F9-4D8F-B50A-0F6967CBD687}" srcOrd="0" destOrd="0" presId="urn:microsoft.com/office/officeart/2005/8/layout/hierarchy5"/>
    <dgm:cxn modelId="{438D7C3B-DCEE-4BAD-AF6C-0B2EFB023225}" type="presParOf" srcId="{CDE69E0F-B403-4008-AA9D-2353D9BCC561}" destId="{4C28CDB3-1030-4F7F-AA00-4BE51AFC20A8}" srcOrd="1" destOrd="0" presId="urn:microsoft.com/office/officeart/2005/8/layout/hierarchy5"/>
    <dgm:cxn modelId="{F50271D9-786D-4003-B3C9-01B9CC9F89C6}" type="presParOf" srcId="{4C28CDB3-1030-4F7F-AA00-4BE51AFC20A8}" destId="{3A3DDDCE-E4C4-47AB-8E6B-9407B165A3A7}" srcOrd="0" destOrd="0" presId="urn:microsoft.com/office/officeart/2005/8/layout/hierarchy5"/>
    <dgm:cxn modelId="{7E21AC3D-45E0-452D-A3A2-CA1F6703B517}" type="presParOf" srcId="{3A3DDDCE-E4C4-47AB-8E6B-9407B165A3A7}" destId="{A20CE13D-472F-4131-9EEB-9056007E034D}" srcOrd="0" destOrd="0" presId="urn:microsoft.com/office/officeart/2005/8/layout/hierarchy5"/>
    <dgm:cxn modelId="{2F0FD2F2-B29F-482B-974E-5816A9D1E28E}" type="presParOf" srcId="{4C28CDB3-1030-4F7F-AA00-4BE51AFC20A8}" destId="{AAFB6854-F742-48E9-9CDE-F5DB7E66343B}" srcOrd="1" destOrd="0" presId="urn:microsoft.com/office/officeart/2005/8/layout/hierarchy5"/>
    <dgm:cxn modelId="{C52BC5F9-95A4-4438-BA50-2C8161EBC18F}" type="presParOf" srcId="{AAFB6854-F742-48E9-9CDE-F5DB7E66343B}" destId="{F2FB80D9-A690-4B99-A6A5-8FDA4FD69922}" srcOrd="0" destOrd="0" presId="urn:microsoft.com/office/officeart/2005/8/layout/hierarchy5"/>
    <dgm:cxn modelId="{4DF44372-10AD-4B47-9252-F8E8397698F4}" type="presParOf" srcId="{AAFB6854-F742-48E9-9CDE-F5DB7E66343B}" destId="{F9B3AFFD-B15B-4785-8194-2AFAB587B387}" srcOrd="1" destOrd="0" presId="urn:microsoft.com/office/officeart/2005/8/layout/hierarchy5"/>
    <dgm:cxn modelId="{634CD06C-92FB-4048-A441-718EBD2D8716}" type="presParOf" srcId="{F9B3AFFD-B15B-4785-8194-2AFAB587B387}" destId="{915A3422-D338-4CD4-9231-7630FF6850BD}" srcOrd="0" destOrd="0" presId="urn:microsoft.com/office/officeart/2005/8/layout/hierarchy5"/>
    <dgm:cxn modelId="{54F3EA67-8716-496D-9462-1D38826EE0C4}" type="presParOf" srcId="{915A3422-D338-4CD4-9231-7630FF6850BD}" destId="{DBEB80D8-36DD-487C-BB3A-1A93E0BD157E}" srcOrd="0" destOrd="0" presId="urn:microsoft.com/office/officeart/2005/8/layout/hierarchy5"/>
    <dgm:cxn modelId="{A35B412D-A684-48E2-B611-DEC15190D8A6}" type="presParOf" srcId="{F9B3AFFD-B15B-4785-8194-2AFAB587B387}" destId="{66386269-C16D-420A-99FF-6E256A12EA4D}" srcOrd="1" destOrd="0" presId="urn:microsoft.com/office/officeart/2005/8/layout/hierarchy5"/>
    <dgm:cxn modelId="{3178611B-D5AB-4653-A456-C61044019B8A}" type="presParOf" srcId="{66386269-C16D-420A-99FF-6E256A12EA4D}" destId="{2F6A5B65-E1A4-474C-9790-CD4CAF9BC2EF}" srcOrd="0" destOrd="0" presId="urn:microsoft.com/office/officeart/2005/8/layout/hierarchy5"/>
    <dgm:cxn modelId="{47CB9520-2B3E-4798-95FD-6D677080252C}" type="presParOf" srcId="{66386269-C16D-420A-99FF-6E256A12EA4D}" destId="{34B29B6A-1C78-4595-943F-07615F85014E}" srcOrd="1" destOrd="0" presId="urn:microsoft.com/office/officeart/2005/8/layout/hierarchy5"/>
    <dgm:cxn modelId="{9AAD7301-B560-42C1-B50D-F57D790A3B33}" type="presParOf" srcId="{34B29B6A-1C78-4595-943F-07615F85014E}" destId="{1384D656-8961-4B21-A3B2-9428766006CE}" srcOrd="0" destOrd="0" presId="urn:microsoft.com/office/officeart/2005/8/layout/hierarchy5"/>
    <dgm:cxn modelId="{42BC98EE-593E-409F-9520-C3B03E6770B8}" type="presParOf" srcId="{1384D656-8961-4B21-A3B2-9428766006CE}" destId="{C6FC7CAF-A523-420A-87AA-43D01B4270EB}" srcOrd="0" destOrd="0" presId="urn:microsoft.com/office/officeart/2005/8/layout/hierarchy5"/>
    <dgm:cxn modelId="{B373ECE2-0319-48C5-A4B2-8EF314FC4E8B}" type="presParOf" srcId="{34B29B6A-1C78-4595-943F-07615F85014E}" destId="{DFD1DAB3-04A2-40C2-9770-487AEA03564C}" srcOrd="1" destOrd="0" presId="urn:microsoft.com/office/officeart/2005/8/layout/hierarchy5"/>
    <dgm:cxn modelId="{A2E358A6-CED8-4BDB-BB61-ACD0047A67F5}" type="presParOf" srcId="{DFD1DAB3-04A2-40C2-9770-487AEA03564C}" destId="{856F178E-0654-4A6A-8176-3CE3C9710C94}" srcOrd="0" destOrd="0" presId="urn:microsoft.com/office/officeart/2005/8/layout/hierarchy5"/>
    <dgm:cxn modelId="{8E8E4E41-5218-4A6D-A2BD-8679AA720CC6}" type="presParOf" srcId="{DFD1DAB3-04A2-40C2-9770-487AEA03564C}" destId="{90D24722-D7DF-451B-9FD4-0B36C8D7D8EF}" srcOrd="1" destOrd="0" presId="urn:microsoft.com/office/officeart/2005/8/layout/hierarchy5"/>
    <dgm:cxn modelId="{F3E98054-1C01-4205-806D-0EF28C8B5B41}" type="presParOf" srcId="{90D24722-D7DF-451B-9FD4-0B36C8D7D8EF}" destId="{BD685393-2FC1-4A64-9110-9A439FDB471A}" srcOrd="0" destOrd="0" presId="urn:microsoft.com/office/officeart/2005/8/layout/hierarchy5"/>
    <dgm:cxn modelId="{F51A4257-AF9A-49FF-83EF-FC16C171A47C}" type="presParOf" srcId="{BD685393-2FC1-4A64-9110-9A439FDB471A}" destId="{39CB4286-8F38-4E71-B018-DE0DC884B605}" srcOrd="0" destOrd="0" presId="urn:microsoft.com/office/officeart/2005/8/layout/hierarchy5"/>
    <dgm:cxn modelId="{87D1627C-0B84-4C4B-B630-70D6BF2D6204}" type="presParOf" srcId="{90D24722-D7DF-451B-9FD4-0B36C8D7D8EF}" destId="{B99C29F1-D478-4D14-A476-087F159D1BAF}" srcOrd="1" destOrd="0" presId="urn:microsoft.com/office/officeart/2005/8/layout/hierarchy5"/>
    <dgm:cxn modelId="{B378AEEC-A67C-4B1E-BBBD-CB4D25D20EA4}" type="presParOf" srcId="{B99C29F1-D478-4D14-A476-087F159D1BAF}" destId="{209CACE6-D6C3-43EE-BA99-9F3396B456A5}" srcOrd="0" destOrd="0" presId="urn:microsoft.com/office/officeart/2005/8/layout/hierarchy5"/>
    <dgm:cxn modelId="{ED9F643A-5864-4CC8-A304-30AD4F3D4BA3}" type="presParOf" srcId="{B99C29F1-D478-4D14-A476-087F159D1BAF}" destId="{5B7D7474-53A8-4C5F-9FBA-610DBA48CEBC}" srcOrd="1" destOrd="0" presId="urn:microsoft.com/office/officeart/2005/8/layout/hierarchy5"/>
    <dgm:cxn modelId="{45475647-1C2B-4F72-B5D5-D9385E84E0FA}" type="presParOf" srcId="{D0093DB0-B65B-49E1-B996-09F5A2DBCE9F}" destId="{0856F247-FC87-4AAF-B4E4-DFBE30D25005}" srcOrd="1" destOrd="0" presId="urn:microsoft.com/office/officeart/2005/8/layout/hierarchy5"/>
    <dgm:cxn modelId="{DBC381E3-AB2C-45B7-8215-6B78D7C50EBF}" type="presParOf" srcId="{0856F247-FC87-4AAF-B4E4-DFBE30D25005}" destId="{6E5E31A6-F24D-4E14-8F27-80E3CFBE1561}" srcOrd="0" destOrd="0" presId="urn:microsoft.com/office/officeart/2005/8/layout/hierarchy5"/>
    <dgm:cxn modelId="{1C7FF3E5-6110-402F-A618-34AA44BB71DC}" type="presParOf" srcId="{6E5E31A6-F24D-4E14-8F27-80E3CFBE1561}" destId="{ADBA7629-7D62-4CFC-9886-CEBED6AE6EA3}" srcOrd="0" destOrd="0" presId="urn:microsoft.com/office/officeart/2005/8/layout/hierarchy5"/>
    <dgm:cxn modelId="{C892AE40-ECA5-4A40-A3ED-80226961B2EA}" type="presParOf" srcId="{6E5E31A6-F24D-4E14-8F27-80E3CFBE1561}" destId="{AFD9F0D4-ED36-4DC2-85BB-BFA28AB95C8F}" srcOrd="1" destOrd="0" presId="urn:microsoft.com/office/officeart/2005/8/layout/hierarchy5"/>
    <dgm:cxn modelId="{E7C2019E-9906-4475-9E46-DAEFF74F4183}" type="presParOf" srcId="{0856F247-FC87-4AAF-B4E4-DFBE30D25005}" destId="{2F312B92-CB73-44B0-A384-AD705CCED8A5}" srcOrd="1" destOrd="0" presId="urn:microsoft.com/office/officeart/2005/8/layout/hierarchy5"/>
    <dgm:cxn modelId="{E28D6EEB-FC6E-4DF0-BDE6-55BBD0CAF49E}" type="presParOf" srcId="{2F312B92-CB73-44B0-A384-AD705CCED8A5}" destId="{1C62D932-6E89-44D9-8CF8-86B3AD64D495}" srcOrd="0" destOrd="0" presId="urn:microsoft.com/office/officeart/2005/8/layout/hierarchy5"/>
    <dgm:cxn modelId="{EB02361F-8D0B-47CB-8E06-A4D4E0F14BC8}" type="presParOf" srcId="{0856F247-FC87-4AAF-B4E4-DFBE30D25005}" destId="{E0019C27-4729-45F3-A83C-739AC3E4D0AC}" srcOrd="2" destOrd="0" presId="urn:microsoft.com/office/officeart/2005/8/layout/hierarchy5"/>
    <dgm:cxn modelId="{8D6EF403-CE0E-49CF-9C71-6DDE67D69B07}" type="presParOf" srcId="{E0019C27-4729-45F3-A83C-739AC3E4D0AC}" destId="{0877247A-7CE9-4D72-B4BF-BDF3A7715925}" srcOrd="0" destOrd="0" presId="urn:microsoft.com/office/officeart/2005/8/layout/hierarchy5"/>
    <dgm:cxn modelId="{E13B7CE0-8181-4340-AD8F-4B3EA8C4A9A0}" type="presParOf" srcId="{E0019C27-4729-45F3-A83C-739AC3E4D0AC}" destId="{2671CE14-772B-4178-BE15-F5A8871BA69F}" srcOrd="1" destOrd="0" presId="urn:microsoft.com/office/officeart/2005/8/layout/hierarchy5"/>
    <dgm:cxn modelId="{C8291BE3-816C-41F6-A69F-AA94AA2CC066}" type="presParOf" srcId="{0856F247-FC87-4AAF-B4E4-DFBE30D25005}" destId="{59681F61-A999-460C-9D48-034FCE8D2430}" srcOrd="3" destOrd="0" presId="urn:microsoft.com/office/officeart/2005/8/layout/hierarchy5"/>
    <dgm:cxn modelId="{65212507-BA8C-4638-B905-E2EAB31059C7}" type="presParOf" srcId="{59681F61-A999-460C-9D48-034FCE8D2430}" destId="{6707E9E6-531A-4174-9042-3B7606F0DFF0}" srcOrd="0" destOrd="0" presId="urn:microsoft.com/office/officeart/2005/8/layout/hierarchy5"/>
    <dgm:cxn modelId="{B631E6B4-6B75-4FC8-B7DC-27448A39D20F}" type="presParOf" srcId="{0856F247-FC87-4AAF-B4E4-DFBE30D25005}" destId="{CA51D2AA-18F3-4C13-8B05-549019E1CC01}" srcOrd="4" destOrd="0" presId="urn:microsoft.com/office/officeart/2005/8/layout/hierarchy5"/>
    <dgm:cxn modelId="{F58BBA77-73E2-4256-88D4-E1E9A3DB747F}" type="presParOf" srcId="{CA51D2AA-18F3-4C13-8B05-549019E1CC01}" destId="{E2F1B24D-526B-414B-A0DF-C2B3D6AAC54F}" srcOrd="0" destOrd="0" presId="urn:microsoft.com/office/officeart/2005/8/layout/hierarchy5"/>
    <dgm:cxn modelId="{0DE58C4B-7955-4715-B2AD-182681B6D5BF}" type="presParOf" srcId="{CA51D2AA-18F3-4C13-8B05-549019E1CC01}" destId="{FC2CA537-BC8A-4D2D-83FC-1F2F93479F22}" srcOrd="1" destOrd="0" presId="urn:microsoft.com/office/officeart/2005/8/layout/hierarchy5"/>
    <dgm:cxn modelId="{7BDB9624-74EB-414A-B6B1-85F87C3A6BE9}" type="presParOf" srcId="{0856F247-FC87-4AAF-B4E4-DFBE30D25005}" destId="{E9CC9555-C7F4-4C8A-8D41-4D3B2612BEAE}" srcOrd="5" destOrd="0" presId="urn:microsoft.com/office/officeart/2005/8/layout/hierarchy5"/>
    <dgm:cxn modelId="{D2E231C0-28D1-43AC-958C-726EBDE4F053}" type="presParOf" srcId="{E9CC9555-C7F4-4C8A-8D41-4D3B2612BEAE}" destId="{DCE7AFE0-654D-4EAE-8CDF-71B44D31A1DC}" srcOrd="0" destOrd="0" presId="urn:microsoft.com/office/officeart/2005/8/layout/hierarchy5"/>
    <dgm:cxn modelId="{37BF7E6D-ADCE-4D12-9A27-9AD0912722FD}" type="presParOf" srcId="{0856F247-FC87-4AAF-B4E4-DFBE30D25005}" destId="{718FE61E-3CCB-4F50-9BFC-AF552753E63B}" srcOrd="6" destOrd="0" presId="urn:microsoft.com/office/officeart/2005/8/layout/hierarchy5"/>
    <dgm:cxn modelId="{A6BCB786-9007-452F-A711-3D6B2190C76D}" type="presParOf" srcId="{718FE61E-3CCB-4F50-9BFC-AF552753E63B}" destId="{08EC7508-328E-4946-B290-52215BD90229}" srcOrd="0" destOrd="0" presId="urn:microsoft.com/office/officeart/2005/8/layout/hierarchy5"/>
    <dgm:cxn modelId="{2E5D819E-8CCC-44E5-AEF9-55A6DFEB3338}" type="presParOf" srcId="{718FE61E-3CCB-4F50-9BFC-AF552753E63B}" destId="{4FCDCAEB-0747-4349-AAA4-BC11A5379D86}" srcOrd="1" destOrd="0" presId="urn:microsoft.com/office/officeart/2005/8/layout/hierarchy5"/>
    <dgm:cxn modelId="{64500D00-2238-45C7-8563-6FAB08F722F5}" type="presParOf" srcId="{0856F247-FC87-4AAF-B4E4-DFBE30D25005}" destId="{F446E77C-D7E8-40FC-8935-4D5ACAB21B5F}" srcOrd="7" destOrd="0" presId="urn:microsoft.com/office/officeart/2005/8/layout/hierarchy5"/>
    <dgm:cxn modelId="{BC1434FD-B955-40CE-9492-634592A4A378}" type="presParOf" srcId="{F446E77C-D7E8-40FC-8935-4D5ACAB21B5F}" destId="{5B1AB2BD-3B61-4CE2-9A71-0E48DEB7398F}" srcOrd="0" destOrd="0" presId="urn:microsoft.com/office/officeart/2005/8/layout/hierarchy5"/>
    <dgm:cxn modelId="{FF421B3E-7BB8-4479-B1B3-9B4F8779CC3A}" type="presParOf" srcId="{0856F247-FC87-4AAF-B4E4-DFBE30D25005}" destId="{C8C108F1-B8D2-4609-A8FB-2F91EBF77441}" srcOrd="8" destOrd="0" presId="urn:microsoft.com/office/officeart/2005/8/layout/hierarchy5"/>
    <dgm:cxn modelId="{BE903C1F-511C-4935-A932-6E3A4B52092D}" type="presParOf" srcId="{C8C108F1-B8D2-4609-A8FB-2F91EBF77441}" destId="{B595484D-CDAF-41B2-A4C9-B7E7BB7AF9C1}" srcOrd="0" destOrd="0" presId="urn:microsoft.com/office/officeart/2005/8/layout/hierarchy5"/>
    <dgm:cxn modelId="{AAC4EBF4-720B-4F64-92E3-00E5FDB31ACE}" type="presParOf" srcId="{C8C108F1-B8D2-4609-A8FB-2F91EBF77441}" destId="{092908C3-D35C-4030-87B8-7F3587AE84CE}" srcOrd="1" destOrd="0" presId="urn:microsoft.com/office/officeart/2005/8/layout/hierarchy5"/>
    <dgm:cxn modelId="{4F69B210-D120-468A-BFB0-F8C1B2926520}" type="presParOf" srcId="{0856F247-FC87-4AAF-B4E4-DFBE30D25005}" destId="{E8DFE189-677B-4065-AC8B-FCFFCC1BDDCA}" srcOrd="9" destOrd="0" presId="urn:microsoft.com/office/officeart/2005/8/layout/hierarchy5"/>
    <dgm:cxn modelId="{A96EA728-6468-4F16-A736-D18A39A8C067}" type="presParOf" srcId="{E8DFE189-677B-4065-AC8B-FCFFCC1BDDCA}" destId="{AAA6D2F4-3683-48A8-AD48-ADEA3D1FCFB9}" srcOrd="0" destOrd="0" presId="urn:microsoft.com/office/officeart/2005/8/layout/hierarchy5"/>
    <dgm:cxn modelId="{3F56D89C-D7BA-4EBF-A8B3-BEFBD0DCD1BE}" type="presParOf" srcId="{0856F247-FC87-4AAF-B4E4-DFBE30D25005}" destId="{A199BA88-2E9D-4A8E-A926-66A5954E1DDB}" srcOrd="10" destOrd="0" presId="urn:microsoft.com/office/officeart/2005/8/layout/hierarchy5"/>
    <dgm:cxn modelId="{7E8C49B3-AC8D-4CFE-B4CA-E19DDC49DB4D}" type="presParOf" srcId="{A199BA88-2E9D-4A8E-A926-66A5954E1DDB}" destId="{4CCD5DC0-E882-4AE1-BEED-FD4E5C93B5CF}" srcOrd="0" destOrd="0" presId="urn:microsoft.com/office/officeart/2005/8/layout/hierarchy5"/>
    <dgm:cxn modelId="{494120D9-B5B7-4CA0-856D-392EAB9DF4E3}" type="presParOf" srcId="{A199BA88-2E9D-4A8E-A926-66A5954E1DDB}" destId="{4593D094-EBBE-46FB-9B0D-5787C88FBE2F}" srcOrd="1" destOrd="0" presId="urn:microsoft.com/office/officeart/2005/8/layout/hierarchy5"/>
    <dgm:cxn modelId="{231B5C8A-D6C4-4C55-BB6C-931B1275A377}" type="presParOf" srcId="{0856F247-FC87-4AAF-B4E4-DFBE30D25005}" destId="{C5CE7AEB-101C-4076-9349-0C676C0E48DA}" srcOrd="11" destOrd="0" presId="urn:microsoft.com/office/officeart/2005/8/layout/hierarchy5"/>
    <dgm:cxn modelId="{3935EAF2-7F0C-44B5-91CA-9BD832080ADD}" type="presParOf" srcId="{C5CE7AEB-101C-4076-9349-0C676C0E48DA}" destId="{A516F5F6-D569-4E63-90DA-EB927C594EDD}" srcOrd="0" destOrd="0" presId="urn:microsoft.com/office/officeart/2005/8/layout/hierarchy5"/>
    <dgm:cxn modelId="{8BAB69E0-DE60-4DD8-80B9-2CE8C7BA59E1}" type="presParOf" srcId="{0856F247-FC87-4AAF-B4E4-DFBE30D25005}" destId="{E9FBC595-8537-451F-923A-F3C0DF4A5048}" srcOrd="12" destOrd="0" presId="urn:microsoft.com/office/officeart/2005/8/layout/hierarchy5"/>
    <dgm:cxn modelId="{8F561766-21BB-4DED-AFF1-93E5DC6FE7C8}" type="presParOf" srcId="{E9FBC595-8537-451F-923A-F3C0DF4A5048}" destId="{0B2A194D-22DE-46A7-BC0F-6ECCA2C3EE80}" srcOrd="0" destOrd="0" presId="urn:microsoft.com/office/officeart/2005/8/layout/hierarchy5"/>
    <dgm:cxn modelId="{9BE4631C-FAB5-4A66-9F15-5D3E8F6CE93D}" type="presParOf" srcId="{E9FBC595-8537-451F-923A-F3C0DF4A5048}" destId="{735D66EC-27BD-402F-8A92-9239BDDB6B2A}" srcOrd="1" destOrd="0" presId="urn:microsoft.com/office/officeart/2005/8/layout/hierarchy5"/>
    <dgm:cxn modelId="{225DBC6C-656D-4FF9-AB48-1F334DABF2AE}" type="presParOf" srcId="{0856F247-FC87-4AAF-B4E4-DFBE30D25005}" destId="{9C211A0D-BFBB-4613-A6D0-D2C08659BD71}" srcOrd="13" destOrd="0" presId="urn:microsoft.com/office/officeart/2005/8/layout/hierarchy5"/>
    <dgm:cxn modelId="{0D42040A-721A-465D-BC9B-6AE5D3C00198}" type="presParOf" srcId="{9C211A0D-BFBB-4613-A6D0-D2C08659BD71}" destId="{DB458046-F5EF-4CA8-BBF2-2E3E6C9D019C}" srcOrd="0" destOrd="0" presId="urn:microsoft.com/office/officeart/2005/8/layout/hierarchy5"/>
    <dgm:cxn modelId="{07925E1D-F5E0-4E82-9AC6-86F3244551DA}" type="presParOf" srcId="{0856F247-FC87-4AAF-B4E4-DFBE30D25005}" destId="{0039880F-40E9-4999-9823-8EB00D143BE9}" srcOrd="14" destOrd="0" presId="urn:microsoft.com/office/officeart/2005/8/layout/hierarchy5"/>
    <dgm:cxn modelId="{2C4ECC28-0DB6-4383-92A8-B0F8332D3D49}" type="presParOf" srcId="{0039880F-40E9-4999-9823-8EB00D143BE9}" destId="{469F556F-C074-464A-8C32-71C4900B2608}" srcOrd="0" destOrd="0" presId="urn:microsoft.com/office/officeart/2005/8/layout/hierarchy5"/>
    <dgm:cxn modelId="{9F39B839-A778-47A0-8CB6-CECAE61F4A4A}" type="presParOf" srcId="{0039880F-40E9-4999-9823-8EB00D143BE9}" destId="{DC4E6929-E644-4861-9310-8591E2F112C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5E886F-B8E2-4F34-8812-AEE4833D32D9}"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GB"/>
        </a:p>
      </dgm:t>
    </dgm:pt>
    <dgm:pt modelId="{37B18E98-4DFA-4283-B56B-F20104F3A8CF}">
      <dgm:prSet phldrT="[Text]" phldr="1"/>
      <dgm:spPr/>
      <dgm:t>
        <a:bodyPr/>
        <a:lstStyle/>
        <a:p>
          <a:endParaRPr lang="en-GB" dirty="0"/>
        </a:p>
      </dgm:t>
    </dgm:pt>
    <dgm:pt modelId="{CFF68C15-A438-4093-98B0-52A8E073ED41}" type="parTrans" cxnId="{885DAE4C-AC5D-495F-9B04-0200D9954C93}">
      <dgm:prSet/>
      <dgm:spPr/>
      <dgm:t>
        <a:bodyPr/>
        <a:lstStyle/>
        <a:p>
          <a:endParaRPr lang="en-GB"/>
        </a:p>
      </dgm:t>
    </dgm:pt>
    <dgm:pt modelId="{BB9C26F3-16CF-406F-9834-FF87DFC6A536}" type="sibTrans" cxnId="{885DAE4C-AC5D-495F-9B04-0200D9954C93}">
      <dgm:prSet/>
      <dgm:spPr/>
      <dgm:t>
        <a:bodyPr/>
        <a:lstStyle/>
        <a:p>
          <a:endParaRPr lang="en-GB"/>
        </a:p>
      </dgm:t>
    </dgm:pt>
    <dgm:pt modelId="{AC2A8F31-705F-46F2-8127-4739EDF9B5B7}">
      <dgm:prSet phldrT="[Text]"/>
      <dgm:spPr/>
      <dgm:t>
        <a:bodyPr/>
        <a:lstStyle/>
        <a:p>
          <a:r>
            <a:rPr lang="en-US" dirty="0"/>
            <a:t>Animalia</a:t>
          </a:r>
          <a:endParaRPr lang="en-GB" dirty="0"/>
        </a:p>
      </dgm:t>
    </dgm:pt>
    <dgm:pt modelId="{91E298AD-CBD8-46E9-9A09-58E82CB8E9DE}" type="parTrans" cxnId="{9300D3CD-5ABE-477B-A008-BE0139FD0A91}">
      <dgm:prSet/>
      <dgm:spPr/>
      <dgm:t>
        <a:bodyPr/>
        <a:lstStyle/>
        <a:p>
          <a:endParaRPr lang="en-GB"/>
        </a:p>
      </dgm:t>
    </dgm:pt>
    <dgm:pt modelId="{FD11DBE1-4654-48A0-867C-87F33E31457C}" type="sibTrans" cxnId="{9300D3CD-5ABE-477B-A008-BE0139FD0A91}">
      <dgm:prSet/>
      <dgm:spPr/>
      <dgm:t>
        <a:bodyPr/>
        <a:lstStyle/>
        <a:p>
          <a:endParaRPr lang="en-GB"/>
        </a:p>
      </dgm:t>
    </dgm:pt>
    <dgm:pt modelId="{BA4C2A4C-895D-436D-984D-4FD92AC7BF57}">
      <dgm:prSet phldrT="[Text]"/>
      <dgm:spPr/>
      <dgm:t>
        <a:bodyPr/>
        <a:lstStyle/>
        <a:p>
          <a:r>
            <a:rPr lang="en-US" dirty="0" err="1"/>
            <a:t>Crucuta</a:t>
          </a:r>
          <a:r>
            <a:rPr lang="en-US" dirty="0"/>
            <a:t> </a:t>
          </a:r>
          <a:r>
            <a:rPr lang="en-US" dirty="0" err="1"/>
            <a:t>Crucuta</a:t>
          </a:r>
          <a:endParaRPr lang="en-GB" dirty="0"/>
        </a:p>
      </dgm:t>
    </dgm:pt>
    <dgm:pt modelId="{EEF48468-DEBB-400A-9D14-9D3ED5E291EB}" type="parTrans" cxnId="{C7D75B4F-03D5-4C8F-88E7-D264A71C94B6}">
      <dgm:prSet/>
      <dgm:spPr/>
      <dgm:t>
        <a:bodyPr/>
        <a:lstStyle/>
        <a:p>
          <a:endParaRPr lang="en-GB"/>
        </a:p>
      </dgm:t>
    </dgm:pt>
    <dgm:pt modelId="{1AC8D36B-8087-49BA-8BEB-BEAAF0854661}" type="sibTrans" cxnId="{C7D75B4F-03D5-4C8F-88E7-D264A71C94B6}">
      <dgm:prSet/>
      <dgm:spPr/>
      <dgm:t>
        <a:bodyPr/>
        <a:lstStyle/>
        <a:p>
          <a:endParaRPr lang="en-GB"/>
        </a:p>
      </dgm:t>
    </dgm:pt>
    <dgm:pt modelId="{5012B51F-4644-43E2-B3ED-5876A5C2F3B0}">
      <dgm:prSet phldrT="[Text]"/>
      <dgm:spPr/>
      <dgm:t>
        <a:bodyPr/>
        <a:lstStyle/>
        <a:p>
          <a:r>
            <a:rPr lang="en-US" dirty="0"/>
            <a:t>Plantae</a:t>
          </a:r>
          <a:endParaRPr lang="en-GB" dirty="0"/>
        </a:p>
      </dgm:t>
    </dgm:pt>
    <dgm:pt modelId="{2068CB2D-BEE7-4795-BCB0-EE5AF37274AA}" type="parTrans" cxnId="{224AF1DC-4C28-4775-AC40-55C91BC8D438}">
      <dgm:prSet/>
      <dgm:spPr/>
      <dgm:t>
        <a:bodyPr/>
        <a:lstStyle/>
        <a:p>
          <a:endParaRPr lang="en-GB"/>
        </a:p>
      </dgm:t>
    </dgm:pt>
    <dgm:pt modelId="{EB49727E-1B0B-4B0B-A8B8-765D151B74F6}" type="sibTrans" cxnId="{224AF1DC-4C28-4775-AC40-55C91BC8D438}">
      <dgm:prSet/>
      <dgm:spPr/>
      <dgm:t>
        <a:bodyPr/>
        <a:lstStyle/>
        <a:p>
          <a:endParaRPr lang="en-GB"/>
        </a:p>
      </dgm:t>
    </dgm:pt>
    <dgm:pt modelId="{947BFCEA-34BF-42B8-BF21-52998210901E}">
      <dgm:prSet phldrT="[Text]" phldr="1"/>
      <dgm:spPr/>
      <dgm:t>
        <a:bodyPr/>
        <a:lstStyle/>
        <a:p>
          <a:endParaRPr lang="en-GB" dirty="0"/>
        </a:p>
      </dgm:t>
    </dgm:pt>
    <dgm:pt modelId="{B460183F-3F15-483A-84F1-D7D399A8DC4F}" type="parTrans" cxnId="{796D6B4C-5F76-4C36-AEFE-CD27D12F8B2B}">
      <dgm:prSet/>
      <dgm:spPr/>
      <dgm:t>
        <a:bodyPr/>
        <a:lstStyle/>
        <a:p>
          <a:endParaRPr lang="en-GB"/>
        </a:p>
      </dgm:t>
    </dgm:pt>
    <dgm:pt modelId="{715C1D11-13C1-48B5-9D52-FF132FD4F0F4}" type="sibTrans" cxnId="{796D6B4C-5F76-4C36-AEFE-CD27D12F8B2B}">
      <dgm:prSet/>
      <dgm:spPr/>
      <dgm:t>
        <a:bodyPr/>
        <a:lstStyle/>
        <a:p>
          <a:endParaRPr lang="en-GB"/>
        </a:p>
      </dgm:t>
    </dgm:pt>
    <dgm:pt modelId="{55140F4F-F947-4F05-B65C-BB8152C6D81E}">
      <dgm:prSet phldrT="[Text]"/>
      <dgm:spPr/>
      <dgm:t>
        <a:bodyPr/>
        <a:lstStyle/>
        <a:p>
          <a:r>
            <a:rPr lang="en-US" dirty="0"/>
            <a:t>Kingdom</a:t>
          </a:r>
          <a:endParaRPr lang="en-GB" dirty="0"/>
        </a:p>
      </dgm:t>
    </dgm:pt>
    <dgm:pt modelId="{7D5E68FB-2755-49BF-8C4D-714D4BBAB53E}" type="parTrans" cxnId="{DB4011A7-36C6-45A9-9208-AC27502FD85F}">
      <dgm:prSet/>
      <dgm:spPr/>
      <dgm:t>
        <a:bodyPr/>
        <a:lstStyle/>
        <a:p>
          <a:endParaRPr lang="en-GB"/>
        </a:p>
      </dgm:t>
    </dgm:pt>
    <dgm:pt modelId="{F96F7802-0683-4435-A310-733BC4E113DC}" type="sibTrans" cxnId="{DB4011A7-36C6-45A9-9208-AC27502FD85F}">
      <dgm:prSet/>
      <dgm:spPr/>
      <dgm:t>
        <a:bodyPr/>
        <a:lstStyle/>
        <a:p>
          <a:endParaRPr lang="en-GB"/>
        </a:p>
      </dgm:t>
    </dgm:pt>
    <dgm:pt modelId="{9E5ABCA1-FC67-4B4B-A632-46317F868B00}">
      <dgm:prSet phldrT="[Text]"/>
      <dgm:spPr/>
      <dgm:t>
        <a:bodyPr/>
        <a:lstStyle/>
        <a:p>
          <a:r>
            <a:rPr lang="en-US" dirty="0"/>
            <a:t>Phylum/DIVISION</a:t>
          </a:r>
          <a:endParaRPr lang="en-GB" dirty="0"/>
        </a:p>
      </dgm:t>
    </dgm:pt>
    <dgm:pt modelId="{C5819447-D097-4E26-8C76-C5D843A0698B}" type="parTrans" cxnId="{9C1357B7-2FE6-4102-8350-FE6F482E4F38}">
      <dgm:prSet/>
      <dgm:spPr/>
      <dgm:t>
        <a:bodyPr/>
        <a:lstStyle/>
        <a:p>
          <a:endParaRPr lang="en-GB"/>
        </a:p>
      </dgm:t>
    </dgm:pt>
    <dgm:pt modelId="{84DA388D-B872-47B1-B08E-144BDDC301D6}" type="sibTrans" cxnId="{9C1357B7-2FE6-4102-8350-FE6F482E4F38}">
      <dgm:prSet/>
      <dgm:spPr/>
      <dgm:t>
        <a:bodyPr/>
        <a:lstStyle/>
        <a:p>
          <a:endParaRPr lang="en-GB"/>
        </a:p>
      </dgm:t>
    </dgm:pt>
    <dgm:pt modelId="{DF583A42-0E83-42D4-B9DE-2F38CAB64157}">
      <dgm:prSet/>
      <dgm:spPr/>
      <dgm:t>
        <a:bodyPr/>
        <a:lstStyle/>
        <a:p>
          <a:r>
            <a:rPr lang="en-US" dirty="0"/>
            <a:t>Capsicum</a:t>
          </a:r>
          <a:endParaRPr lang="en-GB" dirty="0"/>
        </a:p>
      </dgm:t>
    </dgm:pt>
    <dgm:pt modelId="{04EE4F60-B075-40B3-AE6F-D4892A308547}" type="parTrans" cxnId="{02835C23-78FA-4617-AE84-7974C40D5AC2}">
      <dgm:prSet/>
      <dgm:spPr/>
      <dgm:t>
        <a:bodyPr/>
        <a:lstStyle/>
        <a:p>
          <a:endParaRPr lang="en-GB"/>
        </a:p>
      </dgm:t>
    </dgm:pt>
    <dgm:pt modelId="{F4780B26-CBCF-490D-B0A5-63260E02047E}" type="sibTrans" cxnId="{02835C23-78FA-4617-AE84-7974C40D5AC2}">
      <dgm:prSet/>
      <dgm:spPr/>
      <dgm:t>
        <a:bodyPr/>
        <a:lstStyle/>
        <a:p>
          <a:endParaRPr lang="en-GB"/>
        </a:p>
      </dgm:t>
    </dgm:pt>
    <dgm:pt modelId="{885DD343-5051-4501-A174-DDA76C068467}">
      <dgm:prSet/>
      <dgm:spPr/>
      <dgm:t>
        <a:bodyPr/>
        <a:lstStyle/>
        <a:p>
          <a:r>
            <a:rPr lang="en-US" dirty="0" err="1"/>
            <a:t>Cypraea</a:t>
          </a:r>
          <a:r>
            <a:rPr lang="en-US" dirty="0"/>
            <a:t> Tigris</a:t>
          </a:r>
          <a:endParaRPr lang="en-GB" dirty="0"/>
        </a:p>
      </dgm:t>
    </dgm:pt>
    <dgm:pt modelId="{3B5AD442-18C2-472F-B82B-A57A6285DDDA}" type="parTrans" cxnId="{3D3FD74B-33DD-4E25-8082-75E2FB1CC0A9}">
      <dgm:prSet/>
      <dgm:spPr/>
      <dgm:t>
        <a:bodyPr/>
        <a:lstStyle/>
        <a:p>
          <a:endParaRPr lang="en-GB"/>
        </a:p>
      </dgm:t>
    </dgm:pt>
    <dgm:pt modelId="{71131401-9467-4FC8-9697-63CD692002DC}" type="sibTrans" cxnId="{3D3FD74B-33DD-4E25-8082-75E2FB1CC0A9}">
      <dgm:prSet/>
      <dgm:spPr/>
      <dgm:t>
        <a:bodyPr/>
        <a:lstStyle/>
        <a:p>
          <a:endParaRPr lang="en-GB"/>
        </a:p>
      </dgm:t>
    </dgm:pt>
    <dgm:pt modelId="{368F11FC-9D7D-49ED-894C-17F1854FFA5C}">
      <dgm:prSet/>
      <dgm:spPr/>
      <dgm:t>
        <a:bodyPr/>
        <a:lstStyle/>
        <a:p>
          <a:r>
            <a:rPr lang="en-US" dirty="0" err="1"/>
            <a:t>Lumbricus</a:t>
          </a:r>
          <a:r>
            <a:rPr lang="en-US" dirty="0"/>
            <a:t> </a:t>
          </a:r>
          <a:r>
            <a:rPr lang="en-US" dirty="0" err="1"/>
            <a:t>terrestris</a:t>
          </a:r>
          <a:endParaRPr lang="en-GB" dirty="0"/>
        </a:p>
      </dgm:t>
    </dgm:pt>
    <dgm:pt modelId="{FBAB8D8A-51A8-4A12-AAA5-23A1A74B03DB}" type="parTrans" cxnId="{3EFF9EE1-82FC-4B58-AABF-C259806835A1}">
      <dgm:prSet/>
      <dgm:spPr/>
      <dgm:t>
        <a:bodyPr/>
        <a:lstStyle/>
        <a:p>
          <a:endParaRPr lang="en-GB"/>
        </a:p>
      </dgm:t>
    </dgm:pt>
    <dgm:pt modelId="{2EB01DD7-322E-4F48-9EFD-18245AE3EFA3}" type="sibTrans" cxnId="{3EFF9EE1-82FC-4B58-AABF-C259806835A1}">
      <dgm:prSet/>
      <dgm:spPr/>
      <dgm:t>
        <a:bodyPr/>
        <a:lstStyle/>
        <a:p>
          <a:endParaRPr lang="en-GB"/>
        </a:p>
      </dgm:t>
    </dgm:pt>
    <dgm:pt modelId="{6FE5A786-0347-4464-90A2-157E493C3CAD}">
      <dgm:prSet/>
      <dgm:spPr/>
      <dgm:t>
        <a:bodyPr/>
        <a:lstStyle/>
        <a:p>
          <a:r>
            <a:rPr lang="en-US" dirty="0" err="1"/>
            <a:t>Zea</a:t>
          </a:r>
          <a:r>
            <a:rPr lang="en-US" dirty="0"/>
            <a:t> mays</a:t>
          </a:r>
          <a:endParaRPr lang="en-GB" dirty="0"/>
        </a:p>
      </dgm:t>
    </dgm:pt>
    <dgm:pt modelId="{6B490D74-D465-45AB-A0A5-CC9470A580A4}" type="parTrans" cxnId="{C7431544-4641-4C75-B5BC-0EF15C72723C}">
      <dgm:prSet/>
      <dgm:spPr/>
      <dgm:t>
        <a:bodyPr/>
        <a:lstStyle/>
        <a:p>
          <a:endParaRPr lang="en-GB"/>
        </a:p>
      </dgm:t>
    </dgm:pt>
    <dgm:pt modelId="{275B9224-EAD5-4670-889C-302A608443F1}" type="sibTrans" cxnId="{C7431544-4641-4C75-B5BC-0EF15C72723C}">
      <dgm:prSet/>
      <dgm:spPr/>
      <dgm:t>
        <a:bodyPr/>
        <a:lstStyle/>
        <a:p>
          <a:endParaRPr lang="en-GB"/>
        </a:p>
      </dgm:t>
    </dgm:pt>
    <dgm:pt modelId="{5EA67EB7-423E-4356-A0B4-CEDA515D2553}">
      <dgm:prSet/>
      <dgm:spPr/>
      <dgm:t>
        <a:bodyPr/>
        <a:lstStyle/>
        <a:p>
          <a:r>
            <a:rPr lang="en-US" dirty="0"/>
            <a:t>Fungi</a:t>
          </a:r>
          <a:endParaRPr lang="en-GB" dirty="0"/>
        </a:p>
      </dgm:t>
    </dgm:pt>
    <dgm:pt modelId="{5BF62495-D190-4827-8295-2579AD842B06}" type="parTrans" cxnId="{CE32B099-8029-41A4-BA3F-4A81C548AAAC}">
      <dgm:prSet/>
      <dgm:spPr/>
      <dgm:t>
        <a:bodyPr/>
        <a:lstStyle/>
        <a:p>
          <a:endParaRPr lang="en-GB"/>
        </a:p>
      </dgm:t>
    </dgm:pt>
    <dgm:pt modelId="{69355895-79DE-4A0E-AA53-341538B7553C}" type="sibTrans" cxnId="{CE32B099-8029-41A4-BA3F-4A81C548AAAC}">
      <dgm:prSet/>
      <dgm:spPr/>
      <dgm:t>
        <a:bodyPr/>
        <a:lstStyle/>
        <a:p>
          <a:endParaRPr lang="en-GB"/>
        </a:p>
      </dgm:t>
    </dgm:pt>
    <dgm:pt modelId="{5922BC9A-1022-48F9-9609-A5FDE0590540}">
      <dgm:prSet/>
      <dgm:spPr/>
      <dgm:t>
        <a:bodyPr/>
        <a:lstStyle/>
        <a:p>
          <a:r>
            <a:rPr lang="en-US" dirty="0" err="1"/>
            <a:t>Jacksonii</a:t>
          </a:r>
          <a:endParaRPr lang="en-GB" dirty="0"/>
        </a:p>
      </dgm:t>
    </dgm:pt>
    <dgm:pt modelId="{E3285CD2-36E6-4DDB-9246-7DA7571CBA5C}" type="sibTrans" cxnId="{DA80A53E-0A18-4846-ABD3-EF2400106A36}">
      <dgm:prSet/>
      <dgm:spPr/>
      <dgm:t>
        <a:bodyPr/>
        <a:lstStyle/>
        <a:p>
          <a:endParaRPr lang="en-GB"/>
        </a:p>
      </dgm:t>
    </dgm:pt>
    <dgm:pt modelId="{4B72126B-79C9-4E28-B18C-F263FBF82764}" type="parTrans" cxnId="{DA80A53E-0A18-4846-ABD3-EF2400106A36}">
      <dgm:prSet/>
      <dgm:spPr/>
      <dgm:t>
        <a:bodyPr/>
        <a:lstStyle/>
        <a:p>
          <a:endParaRPr lang="en-GB"/>
        </a:p>
      </dgm:t>
    </dgm:pt>
    <dgm:pt modelId="{B3D3893F-BD36-4EAB-9AEA-1D4FF14B6A57}">
      <dgm:prSet/>
      <dgm:spPr/>
      <dgm:t>
        <a:bodyPr/>
        <a:lstStyle/>
        <a:p>
          <a:r>
            <a:rPr lang="en-US" dirty="0"/>
            <a:t>Chordata</a:t>
          </a:r>
          <a:endParaRPr lang="en-GB" dirty="0"/>
        </a:p>
      </dgm:t>
    </dgm:pt>
    <dgm:pt modelId="{79828A04-57E2-487A-98FF-070BEE9DBFBF}" type="parTrans" cxnId="{B8F9B77C-F065-4FEC-8310-E3CABA71C7AF}">
      <dgm:prSet/>
      <dgm:spPr/>
      <dgm:t>
        <a:bodyPr/>
        <a:lstStyle/>
        <a:p>
          <a:endParaRPr lang="en-GB"/>
        </a:p>
      </dgm:t>
    </dgm:pt>
    <dgm:pt modelId="{1720B0F8-D062-48A4-9B4C-195A8E22A509}" type="sibTrans" cxnId="{B8F9B77C-F065-4FEC-8310-E3CABA71C7AF}">
      <dgm:prSet/>
      <dgm:spPr/>
      <dgm:t>
        <a:bodyPr/>
        <a:lstStyle/>
        <a:p>
          <a:endParaRPr lang="en-GB"/>
        </a:p>
      </dgm:t>
    </dgm:pt>
    <dgm:pt modelId="{2A0EB597-6D4A-48C6-B124-6A1A003B7D87}">
      <dgm:prSet/>
      <dgm:spPr/>
      <dgm:t>
        <a:bodyPr/>
        <a:lstStyle/>
        <a:p>
          <a:r>
            <a:rPr lang="en-US" dirty="0"/>
            <a:t>Arthropoda</a:t>
          </a:r>
          <a:endParaRPr lang="en-GB" dirty="0"/>
        </a:p>
      </dgm:t>
    </dgm:pt>
    <dgm:pt modelId="{D8FBC9FA-6C0F-4EAE-B95C-D3CA15FADB7C}" type="parTrans" cxnId="{A31DCD98-9226-4F03-A7A8-66106C8109B3}">
      <dgm:prSet/>
      <dgm:spPr/>
      <dgm:t>
        <a:bodyPr/>
        <a:lstStyle/>
        <a:p>
          <a:endParaRPr lang="en-GB"/>
        </a:p>
      </dgm:t>
    </dgm:pt>
    <dgm:pt modelId="{743E159A-A48C-4133-B12C-518725EA1CBF}" type="sibTrans" cxnId="{A31DCD98-9226-4F03-A7A8-66106C8109B3}">
      <dgm:prSet/>
      <dgm:spPr/>
      <dgm:t>
        <a:bodyPr/>
        <a:lstStyle/>
        <a:p>
          <a:endParaRPr lang="en-GB"/>
        </a:p>
      </dgm:t>
    </dgm:pt>
    <dgm:pt modelId="{4855DCEB-A436-4DC8-BB03-CA6D571F5F69}">
      <dgm:prSet/>
      <dgm:spPr/>
      <dgm:t>
        <a:bodyPr/>
        <a:lstStyle/>
        <a:p>
          <a:r>
            <a:rPr lang="en-US" dirty="0"/>
            <a:t>Mammalia</a:t>
          </a:r>
          <a:endParaRPr lang="en-GB" dirty="0"/>
        </a:p>
      </dgm:t>
    </dgm:pt>
    <dgm:pt modelId="{77C2FA9F-97F5-4091-ABCA-65036AE3EE8D}" type="parTrans" cxnId="{8F17D52C-8378-415A-BC35-162EBBC99D3C}">
      <dgm:prSet/>
      <dgm:spPr/>
      <dgm:t>
        <a:bodyPr/>
        <a:lstStyle/>
        <a:p>
          <a:endParaRPr lang="en-GB"/>
        </a:p>
      </dgm:t>
    </dgm:pt>
    <dgm:pt modelId="{7AD9F1AE-463E-49CD-9828-A80BEC5BDFF0}" type="sibTrans" cxnId="{8F17D52C-8378-415A-BC35-162EBBC99D3C}">
      <dgm:prSet/>
      <dgm:spPr/>
      <dgm:t>
        <a:bodyPr/>
        <a:lstStyle/>
        <a:p>
          <a:endParaRPr lang="en-GB"/>
        </a:p>
      </dgm:t>
    </dgm:pt>
    <dgm:pt modelId="{E79E1FE3-E918-47CF-A9C5-4740F0A72B0E}">
      <dgm:prSet/>
      <dgm:spPr/>
      <dgm:t>
        <a:bodyPr/>
        <a:lstStyle/>
        <a:p>
          <a:r>
            <a:rPr lang="en-US" dirty="0"/>
            <a:t>Carnivore</a:t>
          </a:r>
          <a:endParaRPr lang="en-GB" dirty="0"/>
        </a:p>
      </dgm:t>
    </dgm:pt>
    <dgm:pt modelId="{EC20F35B-3339-4FDE-991E-ECDAFB46F46A}" type="parTrans" cxnId="{142081D9-BCDC-4296-A48E-F3A1805A2643}">
      <dgm:prSet/>
      <dgm:spPr/>
      <dgm:t>
        <a:bodyPr/>
        <a:lstStyle/>
        <a:p>
          <a:endParaRPr lang="en-GB"/>
        </a:p>
      </dgm:t>
    </dgm:pt>
    <dgm:pt modelId="{F478FF35-55F3-4BA5-B038-DD30EC63603A}" type="sibTrans" cxnId="{142081D9-BCDC-4296-A48E-F3A1805A2643}">
      <dgm:prSet/>
      <dgm:spPr/>
      <dgm:t>
        <a:bodyPr/>
        <a:lstStyle/>
        <a:p>
          <a:endParaRPr lang="en-GB"/>
        </a:p>
      </dgm:t>
    </dgm:pt>
    <dgm:pt modelId="{027187E5-81A2-447E-9203-B60902B83028}">
      <dgm:prSet/>
      <dgm:spPr/>
      <dgm:t>
        <a:bodyPr/>
        <a:lstStyle/>
        <a:p>
          <a:r>
            <a:rPr lang="en-US" dirty="0"/>
            <a:t>Crocuta</a:t>
          </a:r>
          <a:endParaRPr lang="en-GB" dirty="0"/>
        </a:p>
      </dgm:t>
    </dgm:pt>
    <dgm:pt modelId="{856B5078-7878-44AD-8F4F-C75B3ECAF402}" type="parTrans" cxnId="{A40432F8-4843-4C2A-B795-1534621E551B}">
      <dgm:prSet/>
      <dgm:spPr/>
      <dgm:t>
        <a:bodyPr/>
        <a:lstStyle/>
        <a:p>
          <a:endParaRPr lang="en-GB"/>
        </a:p>
      </dgm:t>
    </dgm:pt>
    <dgm:pt modelId="{B6B30D63-577D-4FD4-8B9F-84B26F124497}" type="sibTrans" cxnId="{A40432F8-4843-4C2A-B795-1534621E551B}">
      <dgm:prSet/>
      <dgm:spPr/>
      <dgm:t>
        <a:bodyPr/>
        <a:lstStyle/>
        <a:p>
          <a:endParaRPr lang="en-GB"/>
        </a:p>
      </dgm:t>
    </dgm:pt>
    <dgm:pt modelId="{8171FC7C-4A99-4792-B757-8471BEAFD5DD}">
      <dgm:prSet/>
      <dgm:spPr/>
      <dgm:t>
        <a:bodyPr/>
        <a:lstStyle/>
        <a:p>
          <a:r>
            <a:rPr lang="en-US" dirty="0" err="1"/>
            <a:t>Hyaenidae</a:t>
          </a:r>
          <a:endParaRPr lang="en-GB" dirty="0"/>
        </a:p>
      </dgm:t>
    </dgm:pt>
    <dgm:pt modelId="{A862F4D0-0FB0-4513-8172-57C70971A960}" type="parTrans" cxnId="{17BEC48D-F788-40E9-B613-D9C9BA35F6B7}">
      <dgm:prSet/>
      <dgm:spPr/>
      <dgm:t>
        <a:bodyPr/>
        <a:lstStyle/>
        <a:p>
          <a:endParaRPr lang="en-GB"/>
        </a:p>
      </dgm:t>
    </dgm:pt>
    <dgm:pt modelId="{E4EC9416-2D33-4DE8-BB97-307232C92564}" type="sibTrans" cxnId="{17BEC48D-F788-40E9-B613-D9C9BA35F6B7}">
      <dgm:prSet/>
      <dgm:spPr/>
      <dgm:t>
        <a:bodyPr/>
        <a:lstStyle/>
        <a:p>
          <a:endParaRPr lang="en-GB"/>
        </a:p>
      </dgm:t>
    </dgm:pt>
    <dgm:pt modelId="{F493079D-2164-4A24-8186-1B345C692284}">
      <dgm:prSet/>
      <dgm:spPr/>
      <dgm:t>
        <a:bodyPr/>
        <a:lstStyle/>
        <a:p>
          <a:r>
            <a:rPr lang="en-US" dirty="0"/>
            <a:t>Penaeus</a:t>
          </a:r>
          <a:endParaRPr lang="en-GB" dirty="0"/>
        </a:p>
      </dgm:t>
    </dgm:pt>
    <dgm:pt modelId="{2E49C8EE-4C34-46C2-AF08-136718CFBE2A}" type="parTrans" cxnId="{A6AEEEC3-0131-42C9-B437-0C6789062B63}">
      <dgm:prSet/>
      <dgm:spPr/>
      <dgm:t>
        <a:bodyPr/>
        <a:lstStyle/>
        <a:p>
          <a:endParaRPr lang="en-GB"/>
        </a:p>
      </dgm:t>
    </dgm:pt>
    <dgm:pt modelId="{1AA178B6-E5EE-493D-BCF5-CA0233AE2825}" type="sibTrans" cxnId="{A6AEEEC3-0131-42C9-B437-0C6789062B63}">
      <dgm:prSet/>
      <dgm:spPr/>
      <dgm:t>
        <a:bodyPr/>
        <a:lstStyle/>
        <a:p>
          <a:endParaRPr lang="en-GB"/>
        </a:p>
      </dgm:t>
    </dgm:pt>
    <dgm:pt modelId="{183BB09B-5634-4559-BC7C-3DF1C820D697}">
      <dgm:prSet/>
      <dgm:spPr/>
      <dgm:t>
        <a:bodyPr/>
        <a:lstStyle/>
        <a:p>
          <a:r>
            <a:rPr lang="en-US" dirty="0" err="1"/>
            <a:t>Penaeiodea</a:t>
          </a:r>
          <a:endParaRPr lang="en-GB" dirty="0"/>
        </a:p>
      </dgm:t>
    </dgm:pt>
    <dgm:pt modelId="{76F667CD-5533-4D52-B2E5-18156ED68FA2}" type="parTrans" cxnId="{AEF93EF8-75B1-4647-9C84-DE0191D76709}">
      <dgm:prSet/>
      <dgm:spPr/>
      <dgm:t>
        <a:bodyPr/>
        <a:lstStyle/>
        <a:p>
          <a:endParaRPr lang="en-GB"/>
        </a:p>
      </dgm:t>
    </dgm:pt>
    <dgm:pt modelId="{A2D9E39B-D8E6-4427-8B33-5704FF4EFCB1}" type="sibTrans" cxnId="{AEF93EF8-75B1-4647-9C84-DE0191D76709}">
      <dgm:prSet/>
      <dgm:spPr/>
      <dgm:t>
        <a:bodyPr/>
        <a:lstStyle/>
        <a:p>
          <a:endParaRPr lang="en-GB"/>
        </a:p>
      </dgm:t>
    </dgm:pt>
    <dgm:pt modelId="{6BB8C579-9650-426C-BA99-C49BDA2FCA2B}">
      <dgm:prSet/>
      <dgm:spPr/>
      <dgm:t>
        <a:bodyPr/>
        <a:lstStyle/>
        <a:p>
          <a:r>
            <a:rPr lang="en-US" dirty="0"/>
            <a:t>Decapoda</a:t>
          </a:r>
          <a:endParaRPr lang="en-GB" dirty="0"/>
        </a:p>
      </dgm:t>
    </dgm:pt>
    <dgm:pt modelId="{B5C815E9-7C27-4F80-86FA-AD2DC983275D}" type="parTrans" cxnId="{7343BBBD-ECCB-427A-B339-BE897281E2C8}">
      <dgm:prSet/>
      <dgm:spPr/>
      <dgm:t>
        <a:bodyPr/>
        <a:lstStyle/>
        <a:p>
          <a:endParaRPr lang="en-GB"/>
        </a:p>
      </dgm:t>
    </dgm:pt>
    <dgm:pt modelId="{38571940-4E08-4549-92BE-67016EF0911B}" type="sibTrans" cxnId="{7343BBBD-ECCB-427A-B339-BE897281E2C8}">
      <dgm:prSet/>
      <dgm:spPr/>
      <dgm:t>
        <a:bodyPr/>
        <a:lstStyle/>
        <a:p>
          <a:endParaRPr lang="en-GB"/>
        </a:p>
      </dgm:t>
    </dgm:pt>
    <dgm:pt modelId="{D652C690-8793-46AC-9247-161D79982A49}">
      <dgm:prSet/>
      <dgm:spPr/>
      <dgm:t>
        <a:bodyPr/>
        <a:lstStyle/>
        <a:p>
          <a:r>
            <a:rPr lang="en-US" dirty="0" err="1"/>
            <a:t>Molacostraca</a:t>
          </a:r>
          <a:endParaRPr lang="en-GB" dirty="0"/>
        </a:p>
      </dgm:t>
    </dgm:pt>
    <dgm:pt modelId="{A28E1CAF-12E1-4333-A68A-866FCE93356E}" type="parTrans" cxnId="{6FB186AC-3C66-4B2A-B5A4-93DA99A04A7F}">
      <dgm:prSet/>
      <dgm:spPr/>
      <dgm:t>
        <a:bodyPr/>
        <a:lstStyle/>
        <a:p>
          <a:endParaRPr lang="en-GB"/>
        </a:p>
      </dgm:t>
    </dgm:pt>
    <dgm:pt modelId="{FFC0E6B6-D174-4E6D-914F-19E7C85412FD}" type="sibTrans" cxnId="{6FB186AC-3C66-4B2A-B5A4-93DA99A04A7F}">
      <dgm:prSet/>
      <dgm:spPr/>
      <dgm:t>
        <a:bodyPr/>
        <a:lstStyle/>
        <a:p>
          <a:endParaRPr lang="en-GB"/>
        </a:p>
      </dgm:t>
    </dgm:pt>
    <dgm:pt modelId="{DF717E81-7B00-4E68-B747-86494E873FB5}">
      <dgm:prSet/>
      <dgm:spPr/>
      <dgm:t>
        <a:bodyPr/>
        <a:lstStyle/>
        <a:p>
          <a:r>
            <a:rPr lang="en-US" dirty="0"/>
            <a:t>Class</a:t>
          </a:r>
          <a:endParaRPr lang="en-GB" dirty="0"/>
        </a:p>
      </dgm:t>
    </dgm:pt>
    <dgm:pt modelId="{D007D1C1-F510-4E03-9D22-F823E8798954}" type="parTrans" cxnId="{E0082FAE-2B72-4AA9-AC1D-13C78A165A5D}">
      <dgm:prSet/>
      <dgm:spPr/>
      <dgm:t>
        <a:bodyPr/>
        <a:lstStyle/>
        <a:p>
          <a:endParaRPr lang="en-GB"/>
        </a:p>
      </dgm:t>
    </dgm:pt>
    <dgm:pt modelId="{E889CC8D-0543-4F96-9531-A4E8BB7522A6}" type="sibTrans" cxnId="{E0082FAE-2B72-4AA9-AC1D-13C78A165A5D}">
      <dgm:prSet/>
      <dgm:spPr/>
      <dgm:t>
        <a:bodyPr/>
        <a:lstStyle/>
        <a:p>
          <a:endParaRPr lang="en-GB"/>
        </a:p>
      </dgm:t>
    </dgm:pt>
    <dgm:pt modelId="{F3FCDFB2-57C5-4856-B507-D73E5E7451FC}">
      <dgm:prSet/>
      <dgm:spPr/>
      <dgm:t>
        <a:bodyPr/>
        <a:lstStyle/>
        <a:p>
          <a:r>
            <a:rPr lang="en-US" dirty="0"/>
            <a:t>Penaeus</a:t>
          </a:r>
          <a:endParaRPr lang="en-GB" dirty="0"/>
        </a:p>
      </dgm:t>
    </dgm:pt>
    <dgm:pt modelId="{D5C80490-9E8A-48A5-83C6-F28A2388C6A7}" type="parTrans" cxnId="{FEE7A9E4-5EE3-454D-AC15-851A6E47EA9E}">
      <dgm:prSet/>
      <dgm:spPr/>
      <dgm:t>
        <a:bodyPr/>
        <a:lstStyle/>
        <a:p>
          <a:endParaRPr lang="en-GB"/>
        </a:p>
      </dgm:t>
    </dgm:pt>
    <dgm:pt modelId="{39FF46A5-7DD5-4C1A-94A2-1E6EAA7EAA7A}" type="sibTrans" cxnId="{FEE7A9E4-5EE3-454D-AC15-851A6E47EA9E}">
      <dgm:prSet/>
      <dgm:spPr/>
      <dgm:t>
        <a:bodyPr/>
        <a:lstStyle/>
        <a:p>
          <a:endParaRPr lang="en-GB"/>
        </a:p>
      </dgm:t>
    </dgm:pt>
    <dgm:pt modelId="{9D1163B7-7CC1-4032-A8C8-E09EBDC47E79}">
      <dgm:prSet/>
      <dgm:spPr/>
      <dgm:t>
        <a:bodyPr/>
        <a:lstStyle/>
        <a:p>
          <a:r>
            <a:rPr lang="en-US" dirty="0"/>
            <a:t>Echinodermata</a:t>
          </a:r>
          <a:endParaRPr lang="en-GB" dirty="0"/>
        </a:p>
      </dgm:t>
    </dgm:pt>
    <dgm:pt modelId="{FF0177B8-AFC3-4792-AF49-95E007CC2A9E}" type="parTrans" cxnId="{E20CEBB7-B356-4C47-8F1B-F9F83B87485D}">
      <dgm:prSet/>
      <dgm:spPr/>
      <dgm:t>
        <a:bodyPr/>
        <a:lstStyle/>
        <a:p>
          <a:endParaRPr lang="en-GB"/>
        </a:p>
      </dgm:t>
    </dgm:pt>
    <dgm:pt modelId="{84D21DEB-31FA-4586-9191-1AD071B04295}" type="sibTrans" cxnId="{E20CEBB7-B356-4C47-8F1B-F9F83B87485D}">
      <dgm:prSet/>
      <dgm:spPr/>
      <dgm:t>
        <a:bodyPr/>
        <a:lstStyle/>
        <a:p>
          <a:endParaRPr lang="en-GB"/>
        </a:p>
      </dgm:t>
    </dgm:pt>
    <dgm:pt modelId="{ECBF03BF-5DCF-41E0-9E1A-C5D7CDDDCD5F}">
      <dgm:prSet/>
      <dgm:spPr/>
      <dgm:t>
        <a:bodyPr/>
        <a:lstStyle/>
        <a:p>
          <a:r>
            <a:rPr lang="en-US" dirty="0"/>
            <a:t>r</a:t>
          </a:r>
          <a:endParaRPr lang="en-GB" dirty="0"/>
        </a:p>
      </dgm:t>
    </dgm:pt>
    <dgm:pt modelId="{CB40BE9D-07E0-412C-9887-E737F0C787E5}" type="parTrans" cxnId="{3614088A-69AE-46A8-A6B4-C82DA2F26AE1}">
      <dgm:prSet/>
      <dgm:spPr/>
      <dgm:t>
        <a:bodyPr/>
        <a:lstStyle/>
        <a:p>
          <a:endParaRPr lang="en-GB"/>
        </a:p>
      </dgm:t>
    </dgm:pt>
    <dgm:pt modelId="{1258AE6F-4D67-405B-B548-C4D144CF164E}" type="sibTrans" cxnId="{3614088A-69AE-46A8-A6B4-C82DA2F26AE1}">
      <dgm:prSet/>
      <dgm:spPr/>
      <dgm:t>
        <a:bodyPr/>
        <a:lstStyle/>
        <a:p>
          <a:endParaRPr lang="en-GB"/>
        </a:p>
      </dgm:t>
    </dgm:pt>
    <dgm:pt modelId="{ED7C7004-7723-4B1F-9186-3DB62B9772EF}">
      <dgm:prSet/>
      <dgm:spPr/>
      <dgm:t>
        <a:bodyPr/>
        <a:lstStyle/>
        <a:p>
          <a:r>
            <a:rPr lang="en-US" dirty="0" err="1"/>
            <a:t>Oreasteridae</a:t>
          </a:r>
          <a:endParaRPr lang="en-GB" dirty="0"/>
        </a:p>
      </dgm:t>
    </dgm:pt>
    <dgm:pt modelId="{8560627A-AB25-4F00-9229-973A5F04DDEC}" type="parTrans" cxnId="{467D4817-FEB7-4C0A-870B-C0D024AC6888}">
      <dgm:prSet/>
      <dgm:spPr/>
      <dgm:t>
        <a:bodyPr/>
        <a:lstStyle/>
        <a:p>
          <a:endParaRPr lang="en-GB"/>
        </a:p>
      </dgm:t>
    </dgm:pt>
    <dgm:pt modelId="{EE91CEE6-C3D3-4668-9ADA-C382BF34FB72}" type="sibTrans" cxnId="{467D4817-FEB7-4C0A-870B-C0D024AC6888}">
      <dgm:prSet/>
      <dgm:spPr/>
      <dgm:t>
        <a:bodyPr/>
        <a:lstStyle/>
        <a:p>
          <a:endParaRPr lang="en-GB"/>
        </a:p>
      </dgm:t>
    </dgm:pt>
    <dgm:pt modelId="{1AB59A96-19BA-4611-8BBA-2049C48C04A4}">
      <dgm:prSet/>
      <dgm:spPr/>
      <dgm:t>
        <a:bodyPr/>
        <a:lstStyle/>
        <a:p>
          <a:r>
            <a:rPr lang="en-US" dirty="0" err="1"/>
            <a:t>Valvatida</a:t>
          </a:r>
          <a:endParaRPr lang="en-GB" dirty="0"/>
        </a:p>
      </dgm:t>
    </dgm:pt>
    <dgm:pt modelId="{2E69C1D9-6FEB-4D9C-8BD6-3E013D97496F}" type="parTrans" cxnId="{B4985AF4-C61E-4A15-A398-641ACF2AB926}">
      <dgm:prSet/>
      <dgm:spPr/>
      <dgm:t>
        <a:bodyPr/>
        <a:lstStyle/>
        <a:p>
          <a:endParaRPr lang="en-GB"/>
        </a:p>
      </dgm:t>
    </dgm:pt>
    <dgm:pt modelId="{B17A62C8-82ED-4B58-8952-241306BA009D}" type="sibTrans" cxnId="{B4985AF4-C61E-4A15-A398-641ACF2AB926}">
      <dgm:prSet/>
      <dgm:spPr/>
      <dgm:t>
        <a:bodyPr/>
        <a:lstStyle/>
        <a:p>
          <a:endParaRPr lang="en-GB"/>
        </a:p>
      </dgm:t>
    </dgm:pt>
    <dgm:pt modelId="{1B6B1665-DCA1-47FD-8E51-CB1C8052230C}">
      <dgm:prSet/>
      <dgm:spPr/>
      <dgm:t>
        <a:bodyPr/>
        <a:lstStyle/>
        <a:p>
          <a:r>
            <a:rPr lang="en-US" dirty="0" err="1"/>
            <a:t>Asteroidae</a:t>
          </a:r>
          <a:endParaRPr lang="en-GB" dirty="0"/>
        </a:p>
      </dgm:t>
    </dgm:pt>
    <dgm:pt modelId="{6D609F74-8186-44A4-A664-DD57597D3E18}" type="parTrans" cxnId="{8700CDD1-2CB1-4B09-9BBB-AFE82B5B7E39}">
      <dgm:prSet/>
      <dgm:spPr/>
      <dgm:t>
        <a:bodyPr/>
        <a:lstStyle/>
        <a:p>
          <a:endParaRPr lang="en-GB"/>
        </a:p>
      </dgm:t>
    </dgm:pt>
    <dgm:pt modelId="{28BC5609-7D2C-4710-AC6C-498CD2E167CB}" type="sibTrans" cxnId="{8700CDD1-2CB1-4B09-9BBB-AFE82B5B7E39}">
      <dgm:prSet/>
      <dgm:spPr/>
      <dgm:t>
        <a:bodyPr/>
        <a:lstStyle/>
        <a:p>
          <a:endParaRPr lang="en-GB"/>
        </a:p>
      </dgm:t>
    </dgm:pt>
    <dgm:pt modelId="{5E24D25C-DD5E-4A3B-9D07-2C1DCA2EE3B4}">
      <dgm:prSet/>
      <dgm:spPr/>
      <dgm:t>
        <a:bodyPr/>
        <a:lstStyle/>
        <a:p>
          <a:r>
            <a:rPr lang="en-US" dirty="0" err="1"/>
            <a:t>Cypraea</a:t>
          </a:r>
          <a:endParaRPr lang="en-GB" dirty="0"/>
        </a:p>
      </dgm:t>
    </dgm:pt>
    <dgm:pt modelId="{5F307AFC-7C60-40A7-AA1E-A740FCF5D8E3}" type="parTrans" cxnId="{802CB50F-C910-4EF4-A75C-8ECBB315109B}">
      <dgm:prSet/>
      <dgm:spPr/>
      <dgm:t>
        <a:bodyPr/>
        <a:lstStyle/>
        <a:p>
          <a:endParaRPr lang="en-GB"/>
        </a:p>
      </dgm:t>
    </dgm:pt>
    <dgm:pt modelId="{F36F1837-BB50-4684-AF85-06324238D672}" type="sibTrans" cxnId="{802CB50F-C910-4EF4-A75C-8ECBB315109B}">
      <dgm:prSet/>
      <dgm:spPr/>
      <dgm:t>
        <a:bodyPr/>
        <a:lstStyle/>
        <a:p>
          <a:endParaRPr lang="en-GB"/>
        </a:p>
      </dgm:t>
    </dgm:pt>
    <dgm:pt modelId="{4B0D72BA-1B4B-4B06-BF00-1B573D38D8C8}">
      <dgm:prSet/>
      <dgm:spPr/>
      <dgm:t>
        <a:bodyPr/>
        <a:lstStyle/>
        <a:p>
          <a:r>
            <a:rPr lang="en-US" dirty="0" err="1"/>
            <a:t>Cypraeidae</a:t>
          </a:r>
          <a:endParaRPr lang="en-GB" dirty="0"/>
        </a:p>
      </dgm:t>
    </dgm:pt>
    <dgm:pt modelId="{5D145B12-EB35-4337-BBCE-7246A4B477DF}" type="parTrans" cxnId="{78C9DE83-93B1-4A46-BAC1-BB65AF13B279}">
      <dgm:prSet/>
      <dgm:spPr/>
      <dgm:t>
        <a:bodyPr/>
        <a:lstStyle/>
        <a:p>
          <a:endParaRPr lang="en-GB"/>
        </a:p>
      </dgm:t>
    </dgm:pt>
    <dgm:pt modelId="{9FAB161F-C8E0-4AD8-AF5F-7A39DC0B0775}" type="sibTrans" cxnId="{78C9DE83-93B1-4A46-BAC1-BB65AF13B279}">
      <dgm:prSet/>
      <dgm:spPr/>
      <dgm:t>
        <a:bodyPr/>
        <a:lstStyle/>
        <a:p>
          <a:endParaRPr lang="en-GB"/>
        </a:p>
      </dgm:t>
    </dgm:pt>
    <dgm:pt modelId="{F9C74AA5-08F8-44B2-8C2B-B1DED5840AA9}">
      <dgm:prSet/>
      <dgm:spPr/>
      <dgm:t>
        <a:bodyPr/>
        <a:lstStyle/>
        <a:p>
          <a:r>
            <a:rPr lang="en-US" dirty="0" err="1"/>
            <a:t>Littorinimorpha</a:t>
          </a:r>
          <a:endParaRPr lang="en-GB" dirty="0"/>
        </a:p>
      </dgm:t>
    </dgm:pt>
    <dgm:pt modelId="{4FB68599-CB29-468A-919E-75E09E081075}" type="parTrans" cxnId="{69F90127-52C9-47C3-AE98-70D98E139D30}">
      <dgm:prSet/>
      <dgm:spPr/>
      <dgm:t>
        <a:bodyPr/>
        <a:lstStyle/>
        <a:p>
          <a:endParaRPr lang="en-GB"/>
        </a:p>
      </dgm:t>
    </dgm:pt>
    <dgm:pt modelId="{4A8670FE-6E3E-48FC-8A44-327E93FD9997}" type="sibTrans" cxnId="{69F90127-52C9-47C3-AE98-70D98E139D30}">
      <dgm:prSet/>
      <dgm:spPr/>
      <dgm:t>
        <a:bodyPr/>
        <a:lstStyle/>
        <a:p>
          <a:endParaRPr lang="en-GB"/>
        </a:p>
      </dgm:t>
    </dgm:pt>
    <dgm:pt modelId="{E4672719-8771-4210-B353-A711E6AF2D72}">
      <dgm:prSet/>
      <dgm:spPr/>
      <dgm:t>
        <a:bodyPr/>
        <a:lstStyle/>
        <a:p>
          <a:r>
            <a:rPr lang="en-US" dirty="0" err="1"/>
            <a:t>Gastropoda</a:t>
          </a:r>
          <a:endParaRPr lang="en-GB" dirty="0"/>
        </a:p>
      </dgm:t>
    </dgm:pt>
    <dgm:pt modelId="{BE2701AF-CA0B-4B19-BC14-8A6EF06C0B8A}" type="parTrans" cxnId="{20BEE35E-D9BD-47DD-8DD4-20E9392E5642}">
      <dgm:prSet/>
      <dgm:spPr/>
      <dgm:t>
        <a:bodyPr/>
        <a:lstStyle/>
        <a:p>
          <a:endParaRPr lang="en-GB"/>
        </a:p>
      </dgm:t>
    </dgm:pt>
    <dgm:pt modelId="{9951732A-8227-4E5C-9183-C689B25B7041}" type="sibTrans" cxnId="{20BEE35E-D9BD-47DD-8DD4-20E9392E5642}">
      <dgm:prSet/>
      <dgm:spPr/>
      <dgm:t>
        <a:bodyPr/>
        <a:lstStyle/>
        <a:p>
          <a:endParaRPr lang="en-GB"/>
        </a:p>
      </dgm:t>
    </dgm:pt>
    <dgm:pt modelId="{FE70717D-5426-4CCF-9595-5BDCB8071A88}">
      <dgm:prSet/>
      <dgm:spPr/>
      <dgm:t>
        <a:bodyPr/>
        <a:lstStyle/>
        <a:p>
          <a:r>
            <a:rPr lang="en-US" dirty="0"/>
            <a:t>Mollusca</a:t>
          </a:r>
          <a:endParaRPr lang="en-GB" dirty="0"/>
        </a:p>
      </dgm:t>
    </dgm:pt>
    <dgm:pt modelId="{0DCD9C5A-BB2B-45BA-B8AE-D31FD33710E8}" type="parTrans" cxnId="{FF50BE6B-D005-4851-B807-3C08BAEED39D}">
      <dgm:prSet/>
      <dgm:spPr/>
      <dgm:t>
        <a:bodyPr/>
        <a:lstStyle/>
        <a:p>
          <a:endParaRPr lang="en-GB"/>
        </a:p>
      </dgm:t>
    </dgm:pt>
    <dgm:pt modelId="{1D11BA96-E60D-4A00-B9A3-F19719CA2CBA}" type="sibTrans" cxnId="{FF50BE6B-D005-4851-B807-3C08BAEED39D}">
      <dgm:prSet/>
      <dgm:spPr/>
      <dgm:t>
        <a:bodyPr/>
        <a:lstStyle/>
        <a:p>
          <a:endParaRPr lang="en-GB"/>
        </a:p>
      </dgm:t>
    </dgm:pt>
    <dgm:pt modelId="{9C48414A-E5E7-456B-AAC8-88FDB75A6B07}">
      <dgm:prSet/>
      <dgm:spPr/>
      <dgm:t>
        <a:bodyPr/>
        <a:lstStyle/>
        <a:p>
          <a:r>
            <a:rPr lang="en-US" dirty="0" err="1"/>
            <a:t>pantaceraster</a:t>
          </a:r>
          <a:endParaRPr lang="en-GB" dirty="0"/>
        </a:p>
      </dgm:t>
    </dgm:pt>
    <dgm:pt modelId="{D0B901E6-4F8A-45AE-A9DC-CD275EFDE15C}" type="parTrans" cxnId="{9E69165E-6EAE-4227-82B4-5AA0DF5BB246}">
      <dgm:prSet/>
      <dgm:spPr/>
      <dgm:t>
        <a:bodyPr/>
        <a:lstStyle/>
        <a:p>
          <a:endParaRPr lang="en-GB"/>
        </a:p>
      </dgm:t>
    </dgm:pt>
    <dgm:pt modelId="{60E43184-347D-45B8-B420-76664E2595D8}" type="sibTrans" cxnId="{9E69165E-6EAE-4227-82B4-5AA0DF5BB246}">
      <dgm:prSet/>
      <dgm:spPr/>
      <dgm:t>
        <a:bodyPr/>
        <a:lstStyle/>
        <a:p>
          <a:endParaRPr lang="en-GB"/>
        </a:p>
      </dgm:t>
    </dgm:pt>
    <dgm:pt modelId="{FD358092-DCDC-450F-A28B-5278FCE76039}">
      <dgm:prSet/>
      <dgm:spPr/>
      <dgm:t>
        <a:bodyPr/>
        <a:lstStyle/>
        <a:p>
          <a:r>
            <a:rPr lang="en-US" dirty="0" err="1"/>
            <a:t>Speciospongia</a:t>
          </a:r>
          <a:endParaRPr lang="en-GB" dirty="0"/>
        </a:p>
      </dgm:t>
    </dgm:pt>
    <dgm:pt modelId="{8C4B8314-B8EA-4E3D-A0EE-99FFC97FB951}" type="parTrans" cxnId="{591A0647-3D31-4648-9DBE-CE427A379C8A}">
      <dgm:prSet/>
      <dgm:spPr/>
      <dgm:t>
        <a:bodyPr/>
        <a:lstStyle/>
        <a:p>
          <a:endParaRPr lang="en-GB"/>
        </a:p>
      </dgm:t>
    </dgm:pt>
    <dgm:pt modelId="{E6B9B2A2-10E3-47B2-9296-8CB7346C9992}" type="sibTrans" cxnId="{591A0647-3D31-4648-9DBE-CE427A379C8A}">
      <dgm:prSet/>
      <dgm:spPr/>
      <dgm:t>
        <a:bodyPr/>
        <a:lstStyle/>
        <a:p>
          <a:endParaRPr lang="en-GB"/>
        </a:p>
      </dgm:t>
    </dgm:pt>
    <dgm:pt modelId="{64DCC194-EC46-4EB0-96B4-9C5E1BC8E6AD}">
      <dgm:prSet/>
      <dgm:spPr/>
      <dgm:t>
        <a:bodyPr/>
        <a:lstStyle/>
        <a:p>
          <a:r>
            <a:rPr lang="en-US" dirty="0" err="1"/>
            <a:t>Clionaidae</a:t>
          </a:r>
          <a:endParaRPr lang="en-GB" dirty="0"/>
        </a:p>
      </dgm:t>
    </dgm:pt>
    <dgm:pt modelId="{3C109362-16EC-4557-8D81-33F8FE51F607}" type="parTrans" cxnId="{40B32A46-C78A-4BC8-BF5F-142CDEE3621B}">
      <dgm:prSet/>
      <dgm:spPr/>
      <dgm:t>
        <a:bodyPr/>
        <a:lstStyle/>
        <a:p>
          <a:endParaRPr lang="en-GB"/>
        </a:p>
      </dgm:t>
    </dgm:pt>
    <dgm:pt modelId="{43CC34B9-0B1A-4315-9116-C9B7A8DF90B2}" type="sibTrans" cxnId="{40B32A46-C78A-4BC8-BF5F-142CDEE3621B}">
      <dgm:prSet/>
      <dgm:spPr/>
      <dgm:t>
        <a:bodyPr/>
        <a:lstStyle/>
        <a:p>
          <a:endParaRPr lang="en-GB"/>
        </a:p>
      </dgm:t>
    </dgm:pt>
    <dgm:pt modelId="{F85B4599-1DDC-4AE4-98B3-74A8CB40210B}">
      <dgm:prSet/>
      <dgm:spPr/>
      <dgm:t>
        <a:bodyPr/>
        <a:lstStyle/>
        <a:p>
          <a:r>
            <a:rPr lang="en-US" dirty="0" err="1"/>
            <a:t>Hadromerida</a:t>
          </a:r>
          <a:endParaRPr lang="en-GB" dirty="0"/>
        </a:p>
      </dgm:t>
    </dgm:pt>
    <dgm:pt modelId="{471E2C6E-8FD0-457D-8C20-9DA96AA0628A}" type="parTrans" cxnId="{2C1B4B5E-7FD6-4469-B58B-BC99F72590E6}">
      <dgm:prSet/>
      <dgm:spPr/>
      <dgm:t>
        <a:bodyPr/>
        <a:lstStyle/>
        <a:p>
          <a:endParaRPr lang="en-GB"/>
        </a:p>
      </dgm:t>
    </dgm:pt>
    <dgm:pt modelId="{01C3D82D-2872-41B2-947F-B65744749642}" type="sibTrans" cxnId="{2C1B4B5E-7FD6-4469-B58B-BC99F72590E6}">
      <dgm:prSet/>
      <dgm:spPr/>
      <dgm:t>
        <a:bodyPr/>
        <a:lstStyle/>
        <a:p>
          <a:endParaRPr lang="en-GB"/>
        </a:p>
      </dgm:t>
    </dgm:pt>
    <dgm:pt modelId="{88F424CF-DFC5-4A57-AA1B-E4F542C44669}">
      <dgm:prSet/>
      <dgm:spPr/>
      <dgm:t>
        <a:bodyPr/>
        <a:lstStyle/>
        <a:p>
          <a:r>
            <a:rPr lang="en-US" dirty="0" err="1"/>
            <a:t>Demospongiaw</a:t>
          </a:r>
          <a:endParaRPr lang="en-GB" dirty="0"/>
        </a:p>
      </dgm:t>
    </dgm:pt>
    <dgm:pt modelId="{0F839E9A-3ACA-4FB8-8D34-D3D3FFB149FE}" type="parTrans" cxnId="{00F1FCC7-1E50-475E-8C45-CF90137D86A1}">
      <dgm:prSet/>
      <dgm:spPr/>
      <dgm:t>
        <a:bodyPr/>
        <a:lstStyle/>
        <a:p>
          <a:endParaRPr lang="en-GB"/>
        </a:p>
      </dgm:t>
    </dgm:pt>
    <dgm:pt modelId="{8524A165-3A59-4CAE-9D87-E371851813B5}" type="sibTrans" cxnId="{00F1FCC7-1E50-475E-8C45-CF90137D86A1}">
      <dgm:prSet/>
      <dgm:spPr/>
      <dgm:t>
        <a:bodyPr/>
        <a:lstStyle/>
        <a:p>
          <a:endParaRPr lang="en-GB"/>
        </a:p>
      </dgm:t>
    </dgm:pt>
    <dgm:pt modelId="{295A9453-3F8E-433C-8C09-68CF9D8F364B}">
      <dgm:prSet/>
      <dgm:spPr/>
      <dgm:t>
        <a:bodyPr/>
        <a:lstStyle/>
        <a:p>
          <a:r>
            <a:rPr lang="en-US" dirty="0"/>
            <a:t>Porifera</a:t>
          </a:r>
          <a:endParaRPr lang="en-GB" dirty="0"/>
        </a:p>
      </dgm:t>
    </dgm:pt>
    <dgm:pt modelId="{0D0FFFB8-405A-4C1D-B9C1-B49FDA3A0391}" type="parTrans" cxnId="{70F9683D-B9AE-4572-BBF1-A55D7F41D3AC}">
      <dgm:prSet/>
      <dgm:spPr/>
      <dgm:t>
        <a:bodyPr/>
        <a:lstStyle/>
        <a:p>
          <a:endParaRPr lang="en-GB"/>
        </a:p>
      </dgm:t>
    </dgm:pt>
    <dgm:pt modelId="{33FCEFD0-F7D8-467A-A626-A3A97664E5B6}" type="sibTrans" cxnId="{70F9683D-B9AE-4572-BBF1-A55D7F41D3AC}">
      <dgm:prSet/>
      <dgm:spPr/>
      <dgm:t>
        <a:bodyPr/>
        <a:lstStyle/>
        <a:p>
          <a:endParaRPr lang="en-GB"/>
        </a:p>
      </dgm:t>
    </dgm:pt>
    <dgm:pt modelId="{C52EBE41-7891-4F8E-83B0-1379A3B67FEC}">
      <dgm:prSet/>
      <dgm:spPr/>
      <dgm:t>
        <a:bodyPr/>
        <a:lstStyle/>
        <a:p>
          <a:r>
            <a:rPr lang="en-US" dirty="0" err="1"/>
            <a:t>Lumbricus</a:t>
          </a:r>
          <a:endParaRPr lang="en-GB" dirty="0"/>
        </a:p>
      </dgm:t>
    </dgm:pt>
    <dgm:pt modelId="{64F0D3A7-3B2F-4FD8-A181-C1CD698BD237}" type="parTrans" cxnId="{E0B5CDC7-AEFA-4449-8EBD-43EEC795EBFA}">
      <dgm:prSet/>
      <dgm:spPr/>
      <dgm:t>
        <a:bodyPr/>
        <a:lstStyle/>
        <a:p>
          <a:endParaRPr lang="en-GB"/>
        </a:p>
      </dgm:t>
    </dgm:pt>
    <dgm:pt modelId="{BE6B3E4A-1C87-4843-8F81-82DE93FC3A6A}" type="sibTrans" cxnId="{E0B5CDC7-AEFA-4449-8EBD-43EEC795EBFA}">
      <dgm:prSet/>
      <dgm:spPr/>
      <dgm:t>
        <a:bodyPr/>
        <a:lstStyle/>
        <a:p>
          <a:endParaRPr lang="en-GB"/>
        </a:p>
      </dgm:t>
    </dgm:pt>
    <dgm:pt modelId="{DD7AF7C3-CF59-4EED-AC67-7E41BA19CFD6}">
      <dgm:prSet/>
      <dgm:spPr/>
      <dgm:t>
        <a:bodyPr/>
        <a:lstStyle/>
        <a:p>
          <a:r>
            <a:rPr lang="en-US" dirty="0" err="1"/>
            <a:t>Lumbticidae</a:t>
          </a:r>
          <a:endParaRPr lang="en-GB" dirty="0"/>
        </a:p>
      </dgm:t>
    </dgm:pt>
    <dgm:pt modelId="{2DDB596F-D348-4B30-943B-FD5A4A004A30}" type="parTrans" cxnId="{517A9423-87D7-4011-88CA-AA2B065892E6}">
      <dgm:prSet/>
      <dgm:spPr/>
      <dgm:t>
        <a:bodyPr/>
        <a:lstStyle/>
        <a:p>
          <a:endParaRPr lang="en-GB"/>
        </a:p>
      </dgm:t>
    </dgm:pt>
    <dgm:pt modelId="{79BA2090-85C5-498E-A417-05B0A39F2535}" type="sibTrans" cxnId="{517A9423-87D7-4011-88CA-AA2B065892E6}">
      <dgm:prSet/>
      <dgm:spPr/>
      <dgm:t>
        <a:bodyPr/>
        <a:lstStyle/>
        <a:p>
          <a:endParaRPr lang="en-GB"/>
        </a:p>
      </dgm:t>
    </dgm:pt>
    <dgm:pt modelId="{7298CCCD-C220-41C0-9187-E7A8DA8CCA66}">
      <dgm:prSet/>
      <dgm:spPr/>
      <dgm:t>
        <a:bodyPr/>
        <a:lstStyle/>
        <a:p>
          <a:r>
            <a:rPr lang="en-US" dirty="0" err="1"/>
            <a:t>Haplotaxida</a:t>
          </a:r>
          <a:endParaRPr lang="en-GB" dirty="0"/>
        </a:p>
      </dgm:t>
    </dgm:pt>
    <dgm:pt modelId="{8573DD28-4736-4A7E-A6F8-7AF538CE91F9}" type="parTrans" cxnId="{6909BC17-B13F-4913-BF7A-5D239DFFB3C8}">
      <dgm:prSet/>
      <dgm:spPr/>
      <dgm:t>
        <a:bodyPr/>
        <a:lstStyle/>
        <a:p>
          <a:endParaRPr lang="en-GB"/>
        </a:p>
      </dgm:t>
    </dgm:pt>
    <dgm:pt modelId="{BE732E5A-CB5C-44C6-B168-708045ACF82A}" type="sibTrans" cxnId="{6909BC17-B13F-4913-BF7A-5D239DFFB3C8}">
      <dgm:prSet/>
      <dgm:spPr/>
      <dgm:t>
        <a:bodyPr/>
        <a:lstStyle/>
        <a:p>
          <a:endParaRPr lang="en-GB"/>
        </a:p>
      </dgm:t>
    </dgm:pt>
    <dgm:pt modelId="{F84115C2-BB48-41C0-9C88-E126F98CAC89}">
      <dgm:prSet/>
      <dgm:spPr/>
      <dgm:t>
        <a:bodyPr/>
        <a:lstStyle/>
        <a:p>
          <a:r>
            <a:rPr lang="en-US" dirty="0" err="1"/>
            <a:t>Anthozi</a:t>
          </a:r>
          <a:endParaRPr lang="en-GB" dirty="0"/>
        </a:p>
      </dgm:t>
    </dgm:pt>
    <dgm:pt modelId="{EE532DFA-8B26-45D9-9B9E-FD366EA6CE15}" type="parTrans" cxnId="{29901915-65D7-4157-8024-4E55647E6690}">
      <dgm:prSet/>
      <dgm:spPr/>
      <dgm:t>
        <a:bodyPr/>
        <a:lstStyle/>
        <a:p>
          <a:endParaRPr lang="en-GB"/>
        </a:p>
      </dgm:t>
    </dgm:pt>
    <dgm:pt modelId="{836C901B-63E3-4C89-8C65-5E3EC732D722}" type="sibTrans" cxnId="{29901915-65D7-4157-8024-4E55647E6690}">
      <dgm:prSet/>
      <dgm:spPr/>
      <dgm:t>
        <a:bodyPr/>
        <a:lstStyle/>
        <a:p>
          <a:endParaRPr lang="en-GB"/>
        </a:p>
      </dgm:t>
    </dgm:pt>
    <dgm:pt modelId="{89C1C8E6-FD55-42A1-9C1B-37F70A477AEC}">
      <dgm:prSet/>
      <dgm:spPr/>
      <dgm:t>
        <a:bodyPr/>
        <a:lstStyle/>
        <a:p>
          <a:r>
            <a:rPr lang="en-US" dirty="0"/>
            <a:t>Capsicum</a:t>
          </a:r>
          <a:endParaRPr lang="en-GB" dirty="0"/>
        </a:p>
      </dgm:t>
    </dgm:pt>
    <dgm:pt modelId="{1698BFB6-1CDE-41F1-90BB-5CEA54788BB9}" type="parTrans" cxnId="{20CC0BEE-86B6-45DB-8320-F130FDB3C3D3}">
      <dgm:prSet/>
      <dgm:spPr/>
      <dgm:t>
        <a:bodyPr/>
        <a:lstStyle/>
        <a:p>
          <a:endParaRPr lang="en-GB"/>
        </a:p>
      </dgm:t>
    </dgm:pt>
    <dgm:pt modelId="{D743AF6B-2B2A-435D-ADEA-E323DDDEF669}" type="sibTrans" cxnId="{20CC0BEE-86B6-45DB-8320-F130FDB3C3D3}">
      <dgm:prSet/>
      <dgm:spPr/>
      <dgm:t>
        <a:bodyPr/>
        <a:lstStyle/>
        <a:p>
          <a:endParaRPr lang="en-GB"/>
        </a:p>
      </dgm:t>
    </dgm:pt>
    <dgm:pt modelId="{A6305E98-8FFF-407B-8256-AC44BFC9DF0A}">
      <dgm:prSet/>
      <dgm:spPr/>
      <dgm:t>
        <a:bodyPr/>
        <a:lstStyle/>
        <a:p>
          <a:r>
            <a:rPr lang="en-US" dirty="0"/>
            <a:t>Solanaceae</a:t>
          </a:r>
          <a:endParaRPr lang="en-GB" dirty="0"/>
        </a:p>
      </dgm:t>
    </dgm:pt>
    <dgm:pt modelId="{172149EF-9956-43F6-8DC0-715D4FE2574C}" type="parTrans" cxnId="{98FE46BB-8443-4175-A1CD-3B14C02FED3C}">
      <dgm:prSet/>
      <dgm:spPr/>
      <dgm:t>
        <a:bodyPr/>
        <a:lstStyle/>
        <a:p>
          <a:endParaRPr lang="en-GB"/>
        </a:p>
      </dgm:t>
    </dgm:pt>
    <dgm:pt modelId="{80C06006-1794-4B60-9669-64744BA239ED}" type="sibTrans" cxnId="{98FE46BB-8443-4175-A1CD-3B14C02FED3C}">
      <dgm:prSet/>
      <dgm:spPr/>
      <dgm:t>
        <a:bodyPr/>
        <a:lstStyle/>
        <a:p>
          <a:endParaRPr lang="en-GB"/>
        </a:p>
      </dgm:t>
    </dgm:pt>
    <dgm:pt modelId="{F0251EBD-9159-422B-B015-BA92FA73F98C}">
      <dgm:prSet/>
      <dgm:spPr/>
      <dgm:t>
        <a:bodyPr/>
        <a:lstStyle/>
        <a:p>
          <a:r>
            <a:rPr lang="en-US" dirty="0" err="1"/>
            <a:t>Solanales</a:t>
          </a:r>
          <a:endParaRPr lang="en-GB" dirty="0"/>
        </a:p>
      </dgm:t>
    </dgm:pt>
    <dgm:pt modelId="{3096A607-6B94-484F-A2C3-AD07022FA59B}" type="parTrans" cxnId="{B0EA6529-6702-4277-BEAA-57436F82493C}">
      <dgm:prSet/>
      <dgm:spPr/>
      <dgm:t>
        <a:bodyPr/>
        <a:lstStyle/>
        <a:p>
          <a:endParaRPr lang="en-GB"/>
        </a:p>
      </dgm:t>
    </dgm:pt>
    <dgm:pt modelId="{676500AA-606A-4FE5-8912-CA832D54D4C4}" type="sibTrans" cxnId="{B0EA6529-6702-4277-BEAA-57436F82493C}">
      <dgm:prSet/>
      <dgm:spPr/>
      <dgm:t>
        <a:bodyPr/>
        <a:lstStyle/>
        <a:p>
          <a:endParaRPr lang="en-GB"/>
        </a:p>
      </dgm:t>
    </dgm:pt>
    <dgm:pt modelId="{138412E6-BC05-4BE6-8D83-A1AFE2F1D073}">
      <dgm:prSet/>
      <dgm:spPr/>
      <dgm:t>
        <a:bodyPr/>
        <a:lstStyle/>
        <a:p>
          <a:r>
            <a:rPr lang="en-US" dirty="0" err="1"/>
            <a:t>Dicotyledonae</a:t>
          </a:r>
          <a:endParaRPr lang="en-GB" dirty="0"/>
        </a:p>
      </dgm:t>
    </dgm:pt>
    <dgm:pt modelId="{028D3B39-0137-4FF1-A721-7A7EEE87B9A7}" type="parTrans" cxnId="{F00497E7-E6ED-45F6-BA62-4DA3BB2DAEEB}">
      <dgm:prSet/>
      <dgm:spPr/>
      <dgm:t>
        <a:bodyPr/>
        <a:lstStyle/>
        <a:p>
          <a:endParaRPr lang="en-GB"/>
        </a:p>
      </dgm:t>
    </dgm:pt>
    <dgm:pt modelId="{D8251F75-923C-4727-95A6-CCA2B8ADF271}" type="sibTrans" cxnId="{F00497E7-E6ED-45F6-BA62-4DA3BB2DAEEB}">
      <dgm:prSet/>
      <dgm:spPr/>
      <dgm:t>
        <a:bodyPr/>
        <a:lstStyle/>
        <a:p>
          <a:endParaRPr lang="en-GB"/>
        </a:p>
      </dgm:t>
    </dgm:pt>
    <dgm:pt modelId="{697DFA26-96A7-41AD-9C0D-68C29A77542C}">
      <dgm:prSet/>
      <dgm:spPr/>
      <dgm:t>
        <a:bodyPr/>
        <a:lstStyle/>
        <a:p>
          <a:r>
            <a:rPr lang="en-US" dirty="0" err="1"/>
            <a:t>Spermatophyta</a:t>
          </a:r>
          <a:endParaRPr lang="en-GB" dirty="0"/>
        </a:p>
      </dgm:t>
    </dgm:pt>
    <dgm:pt modelId="{1EAC32D6-FBBE-4F0D-9FFB-F413B0CABBE7}" type="parTrans" cxnId="{B1135A39-630A-439C-96F4-F9209B4ED9D1}">
      <dgm:prSet/>
      <dgm:spPr/>
      <dgm:t>
        <a:bodyPr/>
        <a:lstStyle/>
        <a:p>
          <a:endParaRPr lang="en-GB"/>
        </a:p>
      </dgm:t>
    </dgm:pt>
    <dgm:pt modelId="{6E3DB0B9-0101-4683-BD83-DB3758108D17}" type="sibTrans" cxnId="{B1135A39-630A-439C-96F4-F9209B4ED9D1}">
      <dgm:prSet/>
      <dgm:spPr/>
      <dgm:t>
        <a:bodyPr/>
        <a:lstStyle/>
        <a:p>
          <a:endParaRPr lang="en-GB"/>
        </a:p>
      </dgm:t>
    </dgm:pt>
    <dgm:pt modelId="{ADB5FE0B-5E2E-4DAA-BFBC-1595062F9F2A}">
      <dgm:prSet/>
      <dgm:spPr/>
      <dgm:t>
        <a:bodyPr/>
        <a:lstStyle/>
        <a:p>
          <a:r>
            <a:rPr lang="en-US" dirty="0" err="1"/>
            <a:t>Zea</a:t>
          </a:r>
          <a:endParaRPr lang="en-GB" dirty="0"/>
        </a:p>
      </dgm:t>
    </dgm:pt>
    <dgm:pt modelId="{BE4108D5-1C39-4317-8E69-692107714959}" type="parTrans" cxnId="{FCD803D0-D4A2-4816-BB6F-B34B99D1EF52}">
      <dgm:prSet/>
      <dgm:spPr/>
      <dgm:t>
        <a:bodyPr/>
        <a:lstStyle/>
        <a:p>
          <a:endParaRPr lang="en-GB"/>
        </a:p>
      </dgm:t>
    </dgm:pt>
    <dgm:pt modelId="{0702426B-40BA-4389-A433-8E90C64A5D94}" type="sibTrans" cxnId="{FCD803D0-D4A2-4816-BB6F-B34B99D1EF52}">
      <dgm:prSet/>
      <dgm:spPr/>
      <dgm:t>
        <a:bodyPr/>
        <a:lstStyle/>
        <a:p>
          <a:endParaRPr lang="en-GB"/>
        </a:p>
      </dgm:t>
    </dgm:pt>
    <dgm:pt modelId="{5A9BA82F-375C-4EAE-BA29-252477C494CF}">
      <dgm:prSet/>
      <dgm:spPr/>
      <dgm:t>
        <a:bodyPr/>
        <a:lstStyle/>
        <a:p>
          <a:r>
            <a:rPr lang="en-US" dirty="0" err="1"/>
            <a:t>Pociceae</a:t>
          </a:r>
          <a:endParaRPr lang="en-GB" dirty="0"/>
        </a:p>
      </dgm:t>
    </dgm:pt>
    <dgm:pt modelId="{1FB91A24-5B55-4F04-AB9C-D3261AB055E9}" type="parTrans" cxnId="{47871419-EB72-41E3-8D77-0CB2697F9BB6}">
      <dgm:prSet/>
      <dgm:spPr/>
      <dgm:t>
        <a:bodyPr/>
        <a:lstStyle/>
        <a:p>
          <a:endParaRPr lang="en-GB"/>
        </a:p>
      </dgm:t>
    </dgm:pt>
    <dgm:pt modelId="{10B23230-F9AF-49E7-B71B-7CFA35F5D3CB}" type="sibTrans" cxnId="{47871419-EB72-41E3-8D77-0CB2697F9BB6}">
      <dgm:prSet/>
      <dgm:spPr/>
      <dgm:t>
        <a:bodyPr/>
        <a:lstStyle/>
        <a:p>
          <a:endParaRPr lang="en-GB"/>
        </a:p>
      </dgm:t>
    </dgm:pt>
    <dgm:pt modelId="{6BB74F9E-FB40-4EBC-BF16-D9FA76EB1A43}">
      <dgm:prSet/>
      <dgm:spPr/>
      <dgm:t>
        <a:bodyPr/>
        <a:lstStyle/>
        <a:p>
          <a:r>
            <a:rPr lang="en-US" dirty="0" err="1"/>
            <a:t>Cyprerales</a:t>
          </a:r>
          <a:endParaRPr lang="en-GB" dirty="0"/>
        </a:p>
      </dgm:t>
    </dgm:pt>
    <dgm:pt modelId="{86BE5A4D-CE4C-46FB-8732-41D4D6AB4D91}" type="parTrans" cxnId="{78C84E9F-7491-4E5B-8745-39938788792E}">
      <dgm:prSet/>
      <dgm:spPr/>
      <dgm:t>
        <a:bodyPr/>
        <a:lstStyle/>
        <a:p>
          <a:endParaRPr lang="en-GB"/>
        </a:p>
      </dgm:t>
    </dgm:pt>
    <dgm:pt modelId="{C8662A8B-651B-4BD4-97DD-8F021320132B}" type="sibTrans" cxnId="{78C84E9F-7491-4E5B-8745-39938788792E}">
      <dgm:prSet/>
      <dgm:spPr/>
      <dgm:t>
        <a:bodyPr/>
        <a:lstStyle/>
        <a:p>
          <a:endParaRPr lang="en-GB"/>
        </a:p>
      </dgm:t>
    </dgm:pt>
    <dgm:pt modelId="{949341C7-C4E7-4811-B9AA-14A063991D23}">
      <dgm:prSet/>
      <dgm:spPr/>
      <dgm:t>
        <a:bodyPr/>
        <a:lstStyle/>
        <a:p>
          <a:r>
            <a:rPr lang="en-US" dirty="0" err="1"/>
            <a:t>Liliopsida</a:t>
          </a:r>
          <a:endParaRPr lang="en-GB" dirty="0"/>
        </a:p>
      </dgm:t>
    </dgm:pt>
    <dgm:pt modelId="{2BE9B872-7F00-4913-89FA-839889CB3092}" type="parTrans" cxnId="{BAD661B3-54A9-4ED9-89A3-A8D1CA6AFA1F}">
      <dgm:prSet/>
      <dgm:spPr/>
      <dgm:t>
        <a:bodyPr/>
        <a:lstStyle/>
        <a:p>
          <a:endParaRPr lang="en-GB"/>
        </a:p>
      </dgm:t>
    </dgm:pt>
    <dgm:pt modelId="{0D899C1A-DD8A-41EC-8793-C30928BC496E}" type="sibTrans" cxnId="{BAD661B3-54A9-4ED9-89A3-A8D1CA6AFA1F}">
      <dgm:prSet/>
      <dgm:spPr/>
      <dgm:t>
        <a:bodyPr/>
        <a:lstStyle/>
        <a:p>
          <a:endParaRPr lang="en-GB"/>
        </a:p>
      </dgm:t>
    </dgm:pt>
    <dgm:pt modelId="{20F1E4A3-17F9-4666-ACA6-74B05B9B95B6}">
      <dgm:prSet/>
      <dgm:spPr/>
      <dgm:t>
        <a:bodyPr/>
        <a:lstStyle/>
        <a:p>
          <a:r>
            <a:rPr lang="en-US" dirty="0" err="1"/>
            <a:t>Magnoliophta</a:t>
          </a:r>
          <a:endParaRPr lang="en-GB" dirty="0"/>
        </a:p>
      </dgm:t>
    </dgm:pt>
    <dgm:pt modelId="{5C7C0C2A-4580-4424-8B6A-8D9E1CB268E6}" type="parTrans" cxnId="{6ED8D78E-0524-425B-B190-098C1EF7E43C}">
      <dgm:prSet/>
      <dgm:spPr/>
      <dgm:t>
        <a:bodyPr/>
        <a:lstStyle/>
        <a:p>
          <a:endParaRPr lang="en-GB"/>
        </a:p>
      </dgm:t>
    </dgm:pt>
    <dgm:pt modelId="{1CEABEB9-2188-44DE-8974-5B9FE12435DD}" type="sibTrans" cxnId="{6ED8D78E-0524-425B-B190-098C1EF7E43C}">
      <dgm:prSet/>
      <dgm:spPr/>
      <dgm:t>
        <a:bodyPr/>
        <a:lstStyle/>
        <a:p>
          <a:endParaRPr lang="en-GB"/>
        </a:p>
      </dgm:t>
    </dgm:pt>
    <dgm:pt modelId="{2A04DAF3-5ADF-4B6A-8442-32B26E26DACD}">
      <dgm:prSet/>
      <dgm:spPr/>
      <dgm:t>
        <a:bodyPr/>
        <a:lstStyle/>
        <a:p>
          <a:r>
            <a:rPr lang="en-US" dirty="0"/>
            <a:t>Aloe</a:t>
          </a:r>
          <a:endParaRPr lang="en-GB" dirty="0"/>
        </a:p>
      </dgm:t>
    </dgm:pt>
    <dgm:pt modelId="{77E39621-1FC0-4469-915E-75275749BE90}" type="parTrans" cxnId="{8DC621DD-9D7A-4635-AB72-D84CC58FA81B}">
      <dgm:prSet/>
      <dgm:spPr/>
      <dgm:t>
        <a:bodyPr/>
        <a:lstStyle/>
        <a:p>
          <a:endParaRPr lang="en-GB"/>
        </a:p>
      </dgm:t>
    </dgm:pt>
    <dgm:pt modelId="{CE5EF68F-50B1-4B81-99FB-AC40B63CB755}" type="sibTrans" cxnId="{8DC621DD-9D7A-4635-AB72-D84CC58FA81B}">
      <dgm:prSet/>
      <dgm:spPr/>
      <dgm:t>
        <a:bodyPr/>
        <a:lstStyle/>
        <a:p>
          <a:endParaRPr lang="en-GB"/>
        </a:p>
      </dgm:t>
    </dgm:pt>
    <dgm:pt modelId="{B568D868-9927-42F1-8EA4-2434F1C11268}">
      <dgm:prSet/>
      <dgm:spPr/>
      <dgm:t>
        <a:bodyPr/>
        <a:lstStyle/>
        <a:p>
          <a:r>
            <a:rPr lang="en-US" dirty="0" err="1"/>
            <a:t>Xanthorrhoeacea</a:t>
          </a:r>
          <a:endParaRPr lang="en-GB" dirty="0"/>
        </a:p>
      </dgm:t>
    </dgm:pt>
    <dgm:pt modelId="{0BAD87F4-C548-4DC0-BFB6-C19D631049BC}" type="parTrans" cxnId="{17042C76-3ED7-487E-BC0A-9B7DE7894BE6}">
      <dgm:prSet/>
      <dgm:spPr/>
      <dgm:t>
        <a:bodyPr/>
        <a:lstStyle/>
        <a:p>
          <a:endParaRPr lang="en-GB"/>
        </a:p>
      </dgm:t>
    </dgm:pt>
    <dgm:pt modelId="{8F97EBF2-279C-40CA-9509-ABC72D6410B4}" type="sibTrans" cxnId="{17042C76-3ED7-487E-BC0A-9B7DE7894BE6}">
      <dgm:prSet/>
      <dgm:spPr/>
      <dgm:t>
        <a:bodyPr/>
        <a:lstStyle/>
        <a:p>
          <a:endParaRPr lang="en-GB"/>
        </a:p>
      </dgm:t>
    </dgm:pt>
    <dgm:pt modelId="{27B72AF9-92DB-491A-AB74-67373EF5ADCA}">
      <dgm:prSet/>
      <dgm:spPr/>
      <dgm:t>
        <a:bodyPr/>
        <a:lstStyle/>
        <a:p>
          <a:r>
            <a:rPr lang="en-US" dirty="0" err="1"/>
            <a:t>Aspciragales</a:t>
          </a:r>
          <a:endParaRPr lang="en-GB" dirty="0"/>
        </a:p>
      </dgm:t>
    </dgm:pt>
    <dgm:pt modelId="{4BC65621-39D1-470B-A969-2722C319980B}" type="parTrans" cxnId="{BC45CE7E-ED21-4714-A59B-55640AB0F1D2}">
      <dgm:prSet/>
      <dgm:spPr/>
      <dgm:t>
        <a:bodyPr/>
        <a:lstStyle/>
        <a:p>
          <a:endParaRPr lang="en-GB"/>
        </a:p>
      </dgm:t>
    </dgm:pt>
    <dgm:pt modelId="{031534CD-AFB9-412D-8E80-CD1C0334FC9F}" type="sibTrans" cxnId="{BC45CE7E-ED21-4714-A59B-55640AB0F1D2}">
      <dgm:prSet/>
      <dgm:spPr/>
      <dgm:t>
        <a:bodyPr/>
        <a:lstStyle/>
        <a:p>
          <a:endParaRPr lang="en-GB"/>
        </a:p>
      </dgm:t>
    </dgm:pt>
    <dgm:pt modelId="{207E9B2E-1C7A-4048-8660-041CD5F034B3}">
      <dgm:prSet/>
      <dgm:spPr/>
      <dgm:t>
        <a:bodyPr/>
        <a:lstStyle/>
        <a:p>
          <a:r>
            <a:rPr lang="en-US" dirty="0" err="1"/>
            <a:t>Magnoliopsida</a:t>
          </a:r>
          <a:endParaRPr lang="en-GB" dirty="0"/>
        </a:p>
      </dgm:t>
    </dgm:pt>
    <dgm:pt modelId="{B5854319-BDD6-4EA4-9FCA-ECE06D0FB625}" type="parTrans" cxnId="{8D9A8050-113F-4D56-9708-249FB28691C8}">
      <dgm:prSet/>
      <dgm:spPr/>
      <dgm:t>
        <a:bodyPr/>
        <a:lstStyle/>
        <a:p>
          <a:endParaRPr lang="en-GB"/>
        </a:p>
      </dgm:t>
    </dgm:pt>
    <dgm:pt modelId="{FB1A78F2-05C7-4DA0-81B5-F0882E55CEB0}" type="sibTrans" cxnId="{8D9A8050-113F-4D56-9708-249FB28691C8}">
      <dgm:prSet/>
      <dgm:spPr/>
      <dgm:t>
        <a:bodyPr/>
        <a:lstStyle/>
        <a:p>
          <a:endParaRPr lang="en-GB"/>
        </a:p>
      </dgm:t>
    </dgm:pt>
    <dgm:pt modelId="{F72EB803-F1B7-4B89-875A-CCF793F5A221}">
      <dgm:prSet/>
      <dgm:spPr/>
      <dgm:t>
        <a:bodyPr/>
        <a:lstStyle/>
        <a:p>
          <a:r>
            <a:rPr lang="en-US" dirty="0" err="1"/>
            <a:t>Tracheophyta</a:t>
          </a:r>
          <a:endParaRPr lang="en-GB" dirty="0"/>
        </a:p>
      </dgm:t>
    </dgm:pt>
    <dgm:pt modelId="{88269EFD-8BDF-4292-9C4E-0404A0BE2181}" type="parTrans" cxnId="{A4A70FB6-281E-4817-A0C6-79E8CFA71F81}">
      <dgm:prSet/>
      <dgm:spPr/>
      <dgm:t>
        <a:bodyPr/>
        <a:lstStyle/>
        <a:p>
          <a:endParaRPr lang="en-GB"/>
        </a:p>
      </dgm:t>
    </dgm:pt>
    <dgm:pt modelId="{263E0CFF-FF1A-43BC-A4E3-E1EBF299E24F}" type="sibTrans" cxnId="{A4A70FB6-281E-4817-A0C6-79E8CFA71F81}">
      <dgm:prSet/>
      <dgm:spPr/>
      <dgm:t>
        <a:bodyPr/>
        <a:lstStyle/>
        <a:p>
          <a:endParaRPr lang="en-GB"/>
        </a:p>
      </dgm:t>
    </dgm:pt>
    <dgm:pt modelId="{FF3742A3-E747-488F-8E2C-D18029D826D3}">
      <dgm:prSet/>
      <dgm:spPr/>
      <dgm:t>
        <a:bodyPr/>
        <a:lstStyle/>
        <a:p>
          <a:r>
            <a:rPr lang="en-US" dirty="0"/>
            <a:t>Amanitas</a:t>
          </a:r>
          <a:endParaRPr lang="en-GB" dirty="0"/>
        </a:p>
      </dgm:t>
    </dgm:pt>
    <dgm:pt modelId="{C1F24A92-4576-4D6A-8830-4A09C4771EBE}" type="parTrans" cxnId="{C152EAE8-4B26-4DE7-B721-A034E4EACB7B}">
      <dgm:prSet/>
      <dgm:spPr/>
      <dgm:t>
        <a:bodyPr/>
        <a:lstStyle/>
        <a:p>
          <a:endParaRPr lang="en-GB"/>
        </a:p>
      </dgm:t>
    </dgm:pt>
    <dgm:pt modelId="{EFEC4CD0-741D-40F6-BB83-7B63453A786F}" type="sibTrans" cxnId="{C152EAE8-4B26-4DE7-B721-A034E4EACB7B}">
      <dgm:prSet/>
      <dgm:spPr/>
      <dgm:t>
        <a:bodyPr/>
        <a:lstStyle/>
        <a:p>
          <a:endParaRPr lang="en-GB"/>
        </a:p>
      </dgm:t>
    </dgm:pt>
    <dgm:pt modelId="{3B2075C9-80E1-414D-B70A-CCF3CDD9BF36}">
      <dgm:prSet/>
      <dgm:spPr/>
      <dgm:t>
        <a:bodyPr/>
        <a:lstStyle/>
        <a:p>
          <a:r>
            <a:rPr lang="en-US" dirty="0"/>
            <a:t>Agaricales</a:t>
          </a:r>
          <a:endParaRPr lang="en-GB" dirty="0"/>
        </a:p>
      </dgm:t>
    </dgm:pt>
    <dgm:pt modelId="{53AFE2F4-34B3-4016-9484-9C0345CBA463}" type="parTrans" cxnId="{6CB740A0-6918-4CD6-9DC9-FAFAE5A5AE2F}">
      <dgm:prSet/>
      <dgm:spPr/>
      <dgm:t>
        <a:bodyPr/>
        <a:lstStyle/>
        <a:p>
          <a:endParaRPr lang="en-GB"/>
        </a:p>
      </dgm:t>
    </dgm:pt>
    <dgm:pt modelId="{D053D379-D8C5-437C-8662-7517A8190269}" type="sibTrans" cxnId="{6CB740A0-6918-4CD6-9DC9-FAFAE5A5AE2F}">
      <dgm:prSet/>
      <dgm:spPr/>
      <dgm:t>
        <a:bodyPr/>
        <a:lstStyle/>
        <a:p>
          <a:endParaRPr lang="en-GB"/>
        </a:p>
      </dgm:t>
    </dgm:pt>
    <dgm:pt modelId="{D795ABAD-8B96-4EAE-9ED9-2960C4AC1E9A}">
      <dgm:prSet/>
      <dgm:spPr/>
      <dgm:t>
        <a:bodyPr/>
        <a:lstStyle/>
        <a:p>
          <a:r>
            <a:rPr lang="en-US" dirty="0"/>
            <a:t>Agaricomycetes</a:t>
          </a:r>
          <a:endParaRPr lang="en-GB" dirty="0"/>
        </a:p>
      </dgm:t>
    </dgm:pt>
    <dgm:pt modelId="{784CCC8E-D6C8-4496-8776-0ACF5BAA01D2}" type="parTrans" cxnId="{6D33D110-49E9-429B-9987-D82BE8CC289F}">
      <dgm:prSet/>
      <dgm:spPr/>
      <dgm:t>
        <a:bodyPr/>
        <a:lstStyle/>
        <a:p>
          <a:endParaRPr lang="en-GB"/>
        </a:p>
      </dgm:t>
    </dgm:pt>
    <dgm:pt modelId="{27EC28B1-F995-4BFA-B724-515B01091F97}" type="sibTrans" cxnId="{6D33D110-49E9-429B-9987-D82BE8CC289F}">
      <dgm:prSet/>
      <dgm:spPr/>
      <dgm:t>
        <a:bodyPr/>
        <a:lstStyle/>
        <a:p>
          <a:endParaRPr lang="en-GB"/>
        </a:p>
      </dgm:t>
    </dgm:pt>
    <dgm:pt modelId="{01F715C1-0E3C-48B5-837B-C23860E391CF}">
      <dgm:prSet/>
      <dgm:spPr/>
      <dgm:t>
        <a:bodyPr/>
        <a:lstStyle/>
        <a:p>
          <a:r>
            <a:rPr lang="en-US" dirty="0"/>
            <a:t>Basidiomycetes</a:t>
          </a:r>
          <a:endParaRPr lang="en-GB" dirty="0"/>
        </a:p>
      </dgm:t>
    </dgm:pt>
    <dgm:pt modelId="{547A1286-D30D-4160-AFCB-475F28D3355D}" type="parTrans" cxnId="{69890648-5AB1-4164-9234-2655E712EA26}">
      <dgm:prSet/>
      <dgm:spPr/>
      <dgm:t>
        <a:bodyPr/>
        <a:lstStyle/>
        <a:p>
          <a:endParaRPr lang="en-GB"/>
        </a:p>
      </dgm:t>
    </dgm:pt>
    <dgm:pt modelId="{48651D38-AED3-411D-807A-85C9AA3DB910}" type="sibTrans" cxnId="{69890648-5AB1-4164-9234-2655E712EA26}">
      <dgm:prSet/>
      <dgm:spPr/>
      <dgm:t>
        <a:bodyPr/>
        <a:lstStyle/>
        <a:p>
          <a:endParaRPr lang="en-GB"/>
        </a:p>
      </dgm:t>
    </dgm:pt>
    <dgm:pt modelId="{825DA6D6-318A-46F7-BD25-AC33D7633118}">
      <dgm:prSet/>
      <dgm:spPr/>
      <dgm:t>
        <a:bodyPr/>
        <a:lstStyle/>
        <a:p>
          <a:endParaRPr lang="en-GB"/>
        </a:p>
      </dgm:t>
    </dgm:pt>
    <dgm:pt modelId="{56728220-7ABB-4A53-AFE1-85D3BFC48CBC}" type="parTrans" cxnId="{862F597D-D5A7-4350-AF1D-093F4066D25D}">
      <dgm:prSet/>
      <dgm:spPr/>
      <dgm:t>
        <a:bodyPr/>
        <a:lstStyle/>
        <a:p>
          <a:endParaRPr lang="en-GB"/>
        </a:p>
      </dgm:t>
    </dgm:pt>
    <dgm:pt modelId="{4F01CBB8-E8E2-41AB-8259-125F94B99F66}" type="sibTrans" cxnId="{862F597D-D5A7-4350-AF1D-093F4066D25D}">
      <dgm:prSet/>
      <dgm:spPr/>
      <dgm:t>
        <a:bodyPr/>
        <a:lstStyle/>
        <a:p>
          <a:endParaRPr lang="en-GB"/>
        </a:p>
      </dgm:t>
    </dgm:pt>
    <dgm:pt modelId="{EC957EC2-E2AB-4575-8341-D04208A8DBE4}">
      <dgm:prSet/>
      <dgm:spPr/>
      <dgm:t>
        <a:bodyPr/>
        <a:lstStyle/>
        <a:p>
          <a:r>
            <a:rPr lang="en-US" dirty="0"/>
            <a:t>Order</a:t>
          </a:r>
          <a:endParaRPr lang="en-GB" dirty="0"/>
        </a:p>
      </dgm:t>
    </dgm:pt>
    <dgm:pt modelId="{F8B86D51-7412-4D7C-94A8-6C6FA5A54B40}" type="parTrans" cxnId="{E92AE61B-7B56-4266-AA70-890AE837EC25}">
      <dgm:prSet/>
      <dgm:spPr/>
      <dgm:t>
        <a:bodyPr/>
        <a:lstStyle/>
        <a:p>
          <a:endParaRPr lang="en-GB"/>
        </a:p>
      </dgm:t>
    </dgm:pt>
    <dgm:pt modelId="{CC923559-BCDF-45E6-BF37-546DD19459A5}" type="sibTrans" cxnId="{E92AE61B-7B56-4266-AA70-890AE837EC25}">
      <dgm:prSet/>
      <dgm:spPr/>
      <dgm:t>
        <a:bodyPr/>
        <a:lstStyle/>
        <a:p>
          <a:endParaRPr lang="en-GB"/>
        </a:p>
      </dgm:t>
    </dgm:pt>
    <dgm:pt modelId="{F8BC5EA7-696E-4271-9CB8-D60617C84E2A}">
      <dgm:prSet/>
      <dgm:spPr/>
      <dgm:t>
        <a:bodyPr/>
        <a:lstStyle/>
        <a:p>
          <a:r>
            <a:rPr lang="en-US" dirty="0"/>
            <a:t>Family</a:t>
          </a:r>
          <a:endParaRPr lang="en-GB" dirty="0"/>
        </a:p>
      </dgm:t>
    </dgm:pt>
    <dgm:pt modelId="{F70BE9D4-2891-496D-939A-93DB149703D3}" type="parTrans" cxnId="{23713E22-A626-4A5F-9850-A62266397AE3}">
      <dgm:prSet/>
      <dgm:spPr/>
      <dgm:t>
        <a:bodyPr/>
        <a:lstStyle/>
        <a:p>
          <a:endParaRPr lang="en-GB"/>
        </a:p>
      </dgm:t>
    </dgm:pt>
    <dgm:pt modelId="{C96DBDED-DA09-4375-8F7D-0EC177EC4699}" type="sibTrans" cxnId="{23713E22-A626-4A5F-9850-A62266397AE3}">
      <dgm:prSet/>
      <dgm:spPr/>
      <dgm:t>
        <a:bodyPr/>
        <a:lstStyle/>
        <a:p>
          <a:endParaRPr lang="en-GB"/>
        </a:p>
      </dgm:t>
    </dgm:pt>
    <dgm:pt modelId="{83BF579B-6DB1-4D8D-B307-07BBDDFD6164}">
      <dgm:prSet/>
      <dgm:spPr/>
      <dgm:t>
        <a:bodyPr/>
        <a:lstStyle/>
        <a:p>
          <a:r>
            <a:rPr lang="en-US" dirty="0"/>
            <a:t>Genus</a:t>
          </a:r>
          <a:endParaRPr lang="en-GB" dirty="0"/>
        </a:p>
      </dgm:t>
    </dgm:pt>
    <dgm:pt modelId="{03C6617D-FC3A-4B3D-B345-32207411663E}" type="parTrans" cxnId="{01463130-22B8-4A31-A6CE-47FA0B8A3F68}">
      <dgm:prSet/>
      <dgm:spPr/>
      <dgm:t>
        <a:bodyPr/>
        <a:lstStyle/>
        <a:p>
          <a:endParaRPr lang="en-GB"/>
        </a:p>
      </dgm:t>
    </dgm:pt>
    <dgm:pt modelId="{0146C180-D3F0-4D85-AF52-D8510EF29597}" type="sibTrans" cxnId="{01463130-22B8-4A31-A6CE-47FA0B8A3F68}">
      <dgm:prSet/>
      <dgm:spPr/>
      <dgm:t>
        <a:bodyPr/>
        <a:lstStyle/>
        <a:p>
          <a:endParaRPr lang="en-GB"/>
        </a:p>
      </dgm:t>
    </dgm:pt>
    <dgm:pt modelId="{90CD9463-929D-4955-8BF4-689AA1D6B618}">
      <dgm:prSet/>
      <dgm:spPr/>
      <dgm:t>
        <a:bodyPr/>
        <a:lstStyle/>
        <a:p>
          <a:r>
            <a:rPr lang="en-US" dirty="0"/>
            <a:t>Species</a:t>
          </a:r>
          <a:endParaRPr lang="en-GB" dirty="0"/>
        </a:p>
      </dgm:t>
    </dgm:pt>
    <dgm:pt modelId="{13AA540D-3865-4D8C-A8CD-FABFF0109A77}" type="parTrans" cxnId="{D07F938D-7EA2-4305-AE4C-7E5A62001063}">
      <dgm:prSet/>
      <dgm:spPr/>
      <dgm:t>
        <a:bodyPr/>
        <a:lstStyle/>
        <a:p>
          <a:endParaRPr lang="en-GB"/>
        </a:p>
      </dgm:t>
    </dgm:pt>
    <dgm:pt modelId="{9EA07C97-71E2-466C-ADD5-F5E5227A79F6}" type="sibTrans" cxnId="{D07F938D-7EA2-4305-AE4C-7E5A62001063}">
      <dgm:prSet/>
      <dgm:spPr/>
      <dgm:t>
        <a:bodyPr/>
        <a:lstStyle/>
        <a:p>
          <a:endParaRPr lang="en-GB"/>
        </a:p>
      </dgm:t>
    </dgm:pt>
    <dgm:pt modelId="{649D5609-EB67-40AC-8F58-84689A926B49}">
      <dgm:prSet/>
      <dgm:spPr/>
      <dgm:t>
        <a:bodyPr/>
        <a:lstStyle/>
        <a:p>
          <a:r>
            <a:rPr lang="en-US" dirty="0" err="1"/>
            <a:t>Spheciospongia</a:t>
          </a:r>
          <a:endParaRPr lang="en-GB" dirty="0"/>
        </a:p>
      </dgm:t>
    </dgm:pt>
    <dgm:pt modelId="{3C8C4779-20DA-4042-9606-A5F1B11BDD54}" type="sibTrans" cxnId="{312418A4-C61B-426F-9FFD-CED5E32A1C2F}">
      <dgm:prSet/>
      <dgm:spPr/>
      <dgm:t>
        <a:bodyPr/>
        <a:lstStyle/>
        <a:p>
          <a:endParaRPr lang="en-GB"/>
        </a:p>
      </dgm:t>
    </dgm:pt>
    <dgm:pt modelId="{29A97C39-A0C8-42BE-AB26-EFD50F0694B9}" type="parTrans" cxnId="{312418A4-C61B-426F-9FFD-CED5E32A1C2F}">
      <dgm:prSet/>
      <dgm:spPr/>
      <dgm:t>
        <a:bodyPr/>
        <a:lstStyle/>
        <a:p>
          <a:endParaRPr lang="en-GB"/>
        </a:p>
      </dgm:t>
    </dgm:pt>
    <dgm:pt modelId="{36CF1874-FB08-48B6-9CB2-FE029F9E6421}">
      <dgm:prSet/>
      <dgm:spPr/>
      <dgm:t>
        <a:bodyPr/>
        <a:lstStyle/>
        <a:p>
          <a:r>
            <a:rPr lang="en-US" dirty="0"/>
            <a:t>Cnidaria</a:t>
          </a:r>
          <a:endParaRPr lang="en-GB" dirty="0"/>
        </a:p>
      </dgm:t>
    </dgm:pt>
    <dgm:pt modelId="{5F51B7B6-BFEC-45F2-86E5-20BE1E0AEA7A}" type="sibTrans" cxnId="{460CC22D-D6AC-4B13-AC98-7BCB28816886}">
      <dgm:prSet/>
      <dgm:spPr/>
      <dgm:t>
        <a:bodyPr/>
        <a:lstStyle/>
        <a:p>
          <a:endParaRPr lang="en-GB"/>
        </a:p>
      </dgm:t>
    </dgm:pt>
    <dgm:pt modelId="{2EB59581-1587-4049-AE67-F3C2D11A3AAA}" type="parTrans" cxnId="{460CC22D-D6AC-4B13-AC98-7BCB28816886}">
      <dgm:prSet/>
      <dgm:spPr/>
      <dgm:t>
        <a:bodyPr/>
        <a:lstStyle/>
        <a:p>
          <a:endParaRPr lang="en-GB"/>
        </a:p>
      </dgm:t>
    </dgm:pt>
    <dgm:pt modelId="{3D97833A-2312-44C3-989D-68EF768599C5}">
      <dgm:prSet/>
      <dgm:spPr/>
      <dgm:t>
        <a:bodyPr/>
        <a:lstStyle/>
        <a:p>
          <a:r>
            <a:rPr lang="en-US" dirty="0" err="1"/>
            <a:t>Amanitacea</a:t>
          </a:r>
          <a:endParaRPr lang="en-GB" dirty="0"/>
        </a:p>
      </dgm:t>
    </dgm:pt>
    <dgm:pt modelId="{47702A8E-D8C7-4CFC-BB74-E4964923662C}" type="sibTrans" cxnId="{0785E3F0-3AA2-44FD-A5E9-30E7445A795A}">
      <dgm:prSet/>
      <dgm:spPr/>
      <dgm:t>
        <a:bodyPr/>
        <a:lstStyle/>
        <a:p>
          <a:endParaRPr lang="en-GB"/>
        </a:p>
      </dgm:t>
    </dgm:pt>
    <dgm:pt modelId="{1FA531DF-0126-412E-879B-57274F40334D}" type="parTrans" cxnId="{0785E3F0-3AA2-44FD-A5E9-30E7445A795A}">
      <dgm:prSet/>
      <dgm:spPr/>
      <dgm:t>
        <a:bodyPr/>
        <a:lstStyle/>
        <a:p>
          <a:endParaRPr lang="en-GB"/>
        </a:p>
      </dgm:t>
    </dgm:pt>
    <dgm:pt modelId="{D0093DB0-B65B-49E1-B996-09F5A2DBCE9F}" type="pres">
      <dgm:prSet presAssocID="{0E5E886F-B8E2-4F34-8812-AEE4833D32D9}" presName="mainComposite" presStyleCnt="0">
        <dgm:presLayoutVars>
          <dgm:chPref val="1"/>
          <dgm:dir/>
          <dgm:animOne val="branch"/>
          <dgm:animLvl val="lvl"/>
          <dgm:resizeHandles val="exact"/>
        </dgm:presLayoutVars>
      </dgm:prSet>
      <dgm:spPr/>
    </dgm:pt>
    <dgm:pt modelId="{BCB211C2-DBC6-40B0-9BEF-3027AA430C62}" type="pres">
      <dgm:prSet presAssocID="{0E5E886F-B8E2-4F34-8812-AEE4833D32D9}" presName="hierFlow" presStyleCnt="0"/>
      <dgm:spPr/>
    </dgm:pt>
    <dgm:pt modelId="{F9C2757C-7623-45EF-B019-FD14DE6697CC}" type="pres">
      <dgm:prSet presAssocID="{0E5E886F-B8E2-4F34-8812-AEE4833D32D9}" presName="firstBuf" presStyleCnt="0"/>
      <dgm:spPr/>
    </dgm:pt>
    <dgm:pt modelId="{D5498660-F43B-43C1-B3BB-98A8173A1D23}" type="pres">
      <dgm:prSet presAssocID="{0E5E886F-B8E2-4F34-8812-AEE4833D32D9}" presName="hierChild1" presStyleCnt="0">
        <dgm:presLayoutVars>
          <dgm:chPref val="1"/>
          <dgm:animOne val="branch"/>
          <dgm:animLvl val="lvl"/>
        </dgm:presLayoutVars>
      </dgm:prSet>
      <dgm:spPr/>
    </dgm:pt>
    <dgm:pt modelId="{D93A05D5-6E81-46B3-82C4-8EBBAEDCAB96}" type="pres">
      <dgm:prSet presAssocID="{37B18E98-4DFA-4283-B56B-F20104F3A8CF}" presName="Name17" presStyleCnt="0"/>
      <dgm:spPr/>
    </dgm:pt>
    <dgm:pt modelId="{6B874217-7870-4147-96EE-60345FEFF2B7}" type="pres">
      <dgm:prSet presAssocID="{37B18E98-4DFA-4283-B56B-F20104F3A8CF}" presName="level1Shape" presStyleLbl="node0" presStyleIdx="0" presStyleCnt="1">
        <dgm:presLayoutVars>
          <dgm:chPref val="3"/>
        </dgm:presLayoutVars>
      </dgm:prSet>
      <dgm:spPr/>
    </dgm:pt>
    <dgm:pt modelId="{0880ECC7-44C2-4D19-B865-10565E4009B2}" type="pres">
      <dgm:prSet presAssocID="{37B18E98-4DFA-4283-B56B-F20104F3A8CF}" presName="hierChild2" presStyleCnt="0"/>
      <dgm:spPr/>
    </dgm:pt>
    <dgm:pt modelId="{F4FDD286-BBE5-41A6-9F51-88467A9016A1}" type="pres">
      <dgm:prSet presAssocID="{91E298AD-CBD8-46E9-9A09-58E82CB8E9DE}" presName="Name25" presStyleLbl="parChTrans1D2" presStyleIdx="0" presStyleCnt="3"/>
      <dgm:spPr/>
    </dgm:pt>
    <dgm:pt modelId="{5BA52F04-703B-44D6-A335-FE141FD94CD3}" type="pres">
      <dgm:prSet presAssocID="{91E298AD-CBD8-46E9-9A09-58E82CB8E9DE}" presName="connTx" presStyleLbl="parChTrans1D2" presStyleIdx="0" presStyleCnt="3"/>
      <dgm:spPr/>
    </dgm:pt>
    <dgm:pt modelId="{BE0A6989-42FD-4890-85D9-C6A62AF5536F}" type="pres">
      <dgm:prSet presAssocID="{AC2A8F31-705F-46F2-8127-4739EDF9B5B7}" presName="Name30" presStyleCnt="0"/>
      <dgm:spPr/>
    </dgm:pt>
    <dgm:pt modelId="{1CB16DB9-FC06-4809-91DE-F86A86DAB828}" type="pres">
      <dgm:prSet presAssocID="{AC2A8F31-705F-46F2-8127-4739EDF9B5B7}" presName="level2Shape" presStyleLbl="node2" presStyleIdx="0" presStyleCnt="3"/>
      <dgm:spPr/>
    </dgm:pt>
    <dgm:pt modelId="{844DF5E1-792B-48FF-BB96-C9EBB99CFFB5}" type="pres">
      <dgm:prSet presAssocID="{AC2A8F31-705F-46F2-8127-4739EDF9B5B7}" presName="hierChild3" presStyleCnt="0"/>
      <dgm:spPr/>
    </dgm:pt>
    <dgm:pt modelId="{775D6EE0-7A10-447F-992F-70DF269A983B}" type="pres">
      <dgm:prSet presAssocID="{79828A04-57E2-487A-98FF-070BEE9DBFBF}" presName="Name25" presStyleLbl="parChTrans1D3" presStyleIdx="0" presStyleCnt="10"/>
      <dgm:spPr/>
    </dgm:pt>
    <dgm:pt modelId="{0B7FF834-CBFD-4BF9-B9AD-4FF88C5C7367}" type="pres">
      <dgm:prSet presAssocID="{79828A04-57E2-487A-98FF-070BEE9DBFBF}" presName="connTx" presStyleLbl="parChTrans1D3" presStyleIdx="0" presStyleCnt="10"/>
      <dgm:spPr/>
    </dgm:pt>
    <dgm:pt modelId="{CA78C3E0-E1B8-4AC3-9504-DB3AAD00757C}" type="pres">
      <dgm:prSet presAssocID="{B3D3893F-BD36-4EAB-9AEA-1D4FF14B6A57}" presName="Name30" presStyleCnt="0"/>
      <dgm:spPr/>
    </dgm:pt>
    <dgm:pt modelId="{5E24BA09-6EA1-4502-A67B-FDCD7AEDE90B}" type="pres">
      <dgm:prSet presAssocID="{B3D3893F-BD36-4EAB-9AEA-1D4FF14B6A57}" presName="level2Shape" presStyleLbl="node3" presStyleIdx="0" presStyleCnt="10"/>
      <dgm:spPr/>
    </dgm:pt>
    <dgm:pt modelId="{D6F4C6FB-662E-4C64-AECF-D0F2F4A9268B}" type="pres">
      <dgm:prSet presAssocID="{B3D3893F-BD36-4EAB-9AEA-1D4FF14B6A57}" presName="hierChild3" presStyleCnt="0"/>
      <dgm:spPr/>
    </dgm:pt>
    <dgm:pt modelId="{DC4460D9-404B-4F88-875D-D4D7AFE88388}" type="pres">
      <dgm:prSet presAssocID="{77C2FA9F-97F5-4091-ABCA-65036AE3EE8D}" presName="Name25" presStyleLbl="parChTrans1D4" presStyleIdx="0" presStyleCnt="50"/>
      <dgm:spPr/>
    </dgm:pt>
    <dgm:pt modelId="{62808EE7-663C-4407-B3F9-2BF5CEAB0F09}" type="pres">
      <dgm:prSet presAssocID="{77C2FA9F-97F5-4091-ABCA-65036AE3EE8D}" presName="connTx" presStyleLbl="parChTrans1D4" presStyleIdx="0" presStyleCnt="50"/>
      <dgm:spPr/>
    </dgm:pt>
    <dgm:pt modelId="{2EA69C9B-CDB2-47B9-85F2-DD1F1D64C92F}" type="pres">
      <dgm:prSet presAssocID="{4855DCEB-A436-4DC8-BB03-CA6D571F5F69}" presName="Name30" presStyleCnt="0"/>
      <dgm:spPr/>
    </dgm:pt>
    <dgm:pt modelId="{9ACD3A0B-CC26-4674-B49A-7BF23169E25E}" type="pres">
      <dgm:prSet presAssocID="{4855DCEB-A436-4DC8-BB03-CA6D571F5F69}" presName="level2Shape" presStyleLbl="node4" presStyleIdx="0" presStyleCnt="50"/>
      <dgm:spPr/>
    </dgm:pt>
    <dgm:pt modelId="{64067804-1218-4389-A608-7052B16C9551}" type="pres">
      <dgm:prSet presAssocID="{4855DCEB-A436-4DC8-BB03-CA6D571F5F69}" presName="hierChild3" presStyleCnt="0"/>
      <dgm:spPr/>
    </dgm:pt>
    <dgm:pt modelId="{6BD712B0-E010-4950-84C7-19F98A80A8EA}" type="pres">
      <dgm:prSet presAssocID="{EC20F35B-3339-4FDE-991E-ECDAFB46F46A}" presName="Name25" presStyleLbl="parChTrans1D4" presStyleIdx="1" presStyleCnt="50"/>
      <dgm:spPr/>
    </dgm:pt>
    <dgm:pt modelId="{CEA0E97C-29FE-4280-8D7F-B3F66FB941BD}" type="pres">
      <dgm:prSet presAssocID="{EC20F35B-3339-4FDE-991E-ECDAFB46F46A}" presName="connTx" presStyleLbl="parChTrans1D4" presStyleIdx="1" presStyleCnt="50"/>
      <dgm:spPr/>
    </dgm:pt>
    <dgm:pt modelId="{75BC8BCE-15DD-471D-9AE0-84932DC9038E}" type="pres">
      <dgm:prSet presAssocID="{E79E1FE3-E918-47CF-A9C5-4740F0A72B0E}" presName="Name30" presStyleCnt="0"/>
      <dgm:spPr/>
    </dgm:pt>
    <dgm:pt modelId="{BDCBF555-1F78-4D4B-8D8F-AC9258B1B49D}" type="pres">
      <dgm:prSet presAssocID="{E79E1FE3-E918-47CF-A9C5-4740F0A72B0E}" presName="level2Shape" presStyleLbl="node4" presStyleIdx="1" presStyleCnt="50"/>
      <dgm:spPr/>
    </dgm:pt>
    <dgm:pt modelId="{9297283A-AC79-4AD8-B3D8-1F0766EA9D68}" type="pres">
      <dgm:prSet presAssocID="{E79E1FE3-E918-47CF-A9C5-4740F0A72B0E}" presName="hierChild3" presStyleCnt="0"/>
      <dgm:spPr/>
    </dgm:pt>
    <dgm:pt modelId="{C341E3BC-C8F4-4B4E-B53D-E28F88CB0CE2}" type="pres">
      <dgm:prSet presAssocID="{A862F4D0-0FB0-4513-8172-57C70971A960}" presName="Name25" presStyleLbl="parChTrans1D4" presStyleIdx="2" presStyleCnt="50"/>
      <dgm:spPr/>
    </dgm:pt>
    <dgm:pt modelId="{C3D6E6EE-A07F-4685-8C56-2390FA677668}" type="pres">
      <dgm:prSet presAssocID="{A862F4D0-0FB0-4513-8172-57C70971A960}" presName="connTx" presStyleLbl="parChTrans1D4" presStyleIdx="2" presStyleCnt="50"/>
      <dgm:spPr/>
    </dgm:pt>
    <dgm:pt modelId="{ED91F13A-6BEB-41DF-B98E-5B75D49AC6A2}" type="pres">
      <dgm:prSet presAssocID="{8171FC7C-4A99-4792-B757-8471BEAFD5DD}" presName="Name30" presStyleCnt="0"/>
      <dgm:spPr/>
    </dgm:pt>
    <dgm:pt modelId="{3B6B184A-9C92-4ECF-BFAD-C29CDC995AED}" type="pres">
      <dgm:prSet presAssocID="{8171FC7C-4A99-4792-B757-8471BEAFD5DD}" presName="level2Shape" presStyleLbl="node4" presStyleIdx="2" presStyleCnt="50"/>
      <dgm:spPr/>
    </dgm:pt>
    <dgm:pt modelId="{B98DB542-6A34-436B-BE12-45B3062ECDD8}" type="pres">
      <dgm:prSet presAssocID="{8171FC7C-4A99-4792-B757-8471BEAFD5DD}" presName="hierChild3" presStyleCnt="0"/>
      <dgm:spPr/>
    </dgm:pt>
    <dgm:pt modelId="{1A7F6A37-5A2D-45C1-8479-702C3FF44079}" type="pres">
      <dgm:prSet presAssocID="{856B5078-7878-44AD-8F4F-C75B3ECAF402}" presName="Name25" presStyleLbl="parChTrans1D4" presStyleIdx="3" presStyleCnt="50"/>
      <dgm:spPr/>
    </dgm:pt>
    <dgm:pt modelId="{6D37C631-B985-49A6-AFCC-56E8055B1186}" type="pres">
      <dgm:prSet presAssocID="{856B5078-7878-44AD-8F4F-C75B3ECAF402}" presName="connTx" presStyleLbl="parChTrans1D4" presStyleIdx="3" presStyleCnt="50"/>
      <dgm:spPr/>
    </dgm:pt>
    <dgm:pt modelId="{FF988C84-08DB-40B4-BF99-016AAF8ADEA1}" type="pres">
      <dgm:prSet presAssocID="{027187E5-81A2-447E-9203-B60902B83028}" presName="Name30" presStyleCnt="0"/>
      <dgm:spPr/>
    </dgm:pt>
    <dgm:pt modelId="{472859CA-FDE8-4E5A-8AC7-408739FA8606}" type="pres">
      <dgm:prSet presAssocID="{027187E5-81A2-447E-9203-B60902B83028}" presName="level2Shape" presStyleLbl="node4" presStyleIdx="3" presStyleCnt="50"/>
      <dgm:spPr/>
    </dgm:pt>
    <dgm:pt modelId="{011D8EDB-EC9C-4551-AA0E-C10B0D325F88}" type="pres">
      <dgm:prSet presAssocID="{027187E5-81A2-447E-9203-B60902B83028}" presName="hierChild3" presStyleCnt="0"/>
      <dgm:spPr/>
    </dgm:pt>
    <dgm:pt modelId="{B75946AD-A56F-4BE9-9BBF-C01EE3C4B70E}" type="pres">
      <dgm:prSet presAssocID="{EEF48468-DEBB-400A-9D14-9D3ED5E291EB}" presName="Name25" presStyleLbl="parChTrans1D4" presStyleIdx="4" presStyleCnt="50"/>
      <dgm:spPr/>
    </dgm:pt>
    <dgm:pt modelId="{E3EF63B7-AC34-4927-A842-1820C953B447}" type="pres">
      <dgm:prSet presAssocID="{EEF48468-DEBB-400A-9D14-9D3ED5E291EB}" presName="connTx" presStyleLbl="parChTrans1D4" presStyleIdx="4" presStyleCnt="50"/>
      <dgm:spPr/>
    </dgm:pt>
    <dgm:pt modelId="{14E3D76D-36BA-4D7D-BF25-5795DD6CA1F2}" type="pres">
      <dgm:prSet presAssocID="{BA4C2A4C-895D-436D-984D-4FD92AC7BF57}" presName="Name30" presStyleCnt="0"/>
      <dgm:spPr/>
    </dgm:pt>
    <dgm:pt modelId="{013B12EB-702F-4817-BACC-D32048028A61}" type="pres">
      <dgm:prSet presAssocID="{BA4C2A4C-895D-436D-984D-4FD92AC7BF57}" presName="level2Shape" presStyleLbl="node4" presStyleIdx="4" presStyleCnt="50"/>
      <dgm:spPr/>
    </dgm:pt>
    <dgm:pt modelId="{B322A1E8-FA37-48B0-82E7-12278C6ECAE8}" type="pres">
      <dgm:prSet presAssocID="{BA4C2A4C-895D-436D-984D-4FD92AC7BF57}" presName="hierChild3" presStyleCnt="0"/>
      <dgm:spPr/>
    </dgm:pt>
    <dgm:pt modelId="{00F34A02-3532-4653-B9F1-B03094F0ADFD}" type="pres">
      <dgm:prSet presAssocID="{D8FBC9FA-6C0F-4EAE-B95C-D3CA15FADB7C}" presName="Name25" presStyleLbl="parChTrans1D3" presStyleIdx="1" presStyleCnt="10"/>
      <dgm:spPr/>
    </dgm:pt>
    <dgm:pt modelId="{230702F0-FEEB-451D-B258-3C655A30A891}" type="pres">
      <dgm:prSet presAssocID="{D8FBC9FA-6C0F-4EAE-B95C-D3CA15FADB7C}" presName="connTx" presStyleLbl="parChTrans1D3" presStyleIdx="1" presStyleCnt="10"/>
      <dgm:spPr/>
    </dgm:pt>
    <dgm:pt modelId="{ECF3B53A-E95B-4F4F-81E9-E325C7B317B5}" type="pres">
      <dgm:prSet presAssocID="{2A0EB597-6D4A-48C6-B124-6A1A003B7D87}" presName="Name30" presStyleCnt="0"/>
      <dgm:spPr/>
    </dgm:pt>
    <dgm:pt modelId="{7F7D972D-D747-4DCB-B193-43F69EC622C0}" type="pres">
      <dgm:prSet presAssocID="{2A0EB597-6D4A-48C6-B124-6A1A003B7D87}" presName="level2Shape" presStyleLbl="node3" presStyleIdx="1" presStyleCnt="10"/>
      <dgm:spPr/>
    </dgm:pt>
    <dgm:pt modelId="{7EEE45AE-91E8-491C-B627-17EF7E5CF3DC}" type="pres">
      <dgm:prSet presAssocID="{2A0EB597-6D4A-48C6-B124-6A1A003B7D87}" presName="hierChild3" presStyleCnt="0"/>
      <dgm:spPr/>
    </dgm:pt>
    <dgm:pt modelId="{19C1DC83-F595-4E1A-846C-CCD0472BDB71}" type="pres">
      <dgm:prSet presAssocID="{A28E1CAF-12E1-4333-A68A-866FCE93356E}" presName="Name25" presStyleLbl="parChTrans1D4" presStyleIdx="5" presStyleCnt="50"/>
      <dgm:spPr/>
    </dgm:pt>
    <dgm:pt modelId="{96D2A3EE-0C6F-4F69-A79D-B4A73573A99A}" type="pres">
      <dgm:prSet presAssocID="{A28E1CAF-12E1-4333-A68A-866FCE93356E}" presName="connTx" presStyleLbl="parChTrans1D4" presStyleIdx="5" presStyleCnt="50"/>
      <dgm:spPr/>
    </dgm:pt>
    <dgm:pt modelId="{61BF1A33-47B6-4BBD-BA37-A37CB058B84A}" type="pres">
      <dgm:prSet presAssocID="{D652C690-8793-46AC-9247-161D79982A49}" presName="Name30" presStyleCnt="0"/>
      <dgm:spPr/>
    </dgm:pt>
    <dgm:pt modelId="{C5724D8A-69BB-4085-8EE2-DD24A80E84CD}" type="pres">
      <dgm:prSet presAssocID="{D652C690-8793-46AC-9247-161D79982A49}" presName="level2Shape" presStyleLbl="node4" presStyleIdx="5" presStyleCnt="50"/>
      <dgm:spPr/>
    </dgm:pt>
    <dgm:pt modelId="{3BA5FAA2-99AA-44E9-9D58-B9EE7E3BE082}" type="pres">
      <dgm:prSet presAssocID="{D652C690-8793-46AC-9247-161D79982A49}" presName="hierChild3" presStyleCnt="0"/>
      <dgm:spPr/>
    </dgm:pt>
    <dgm:pt modelId="{3AB8C9AA-7A0D-460C-82EE-E1FF8A7E66AB}" type="pres">
      <dgm:prSet presAssocID="{B5C815E9-7C27-4F80-86FA-AD2DC983275D}" presName="Name25" presStyleLbl="parChTrans1D4" presStyleIdx="6" presStyleCnt="50"/>
      <dgm:spPr/>
    </dgm:pt>
    <dgm:pt modelId="{BEC5EB06-BE59-4F8E-953B-A77685459FF6}" type="pres">
      <dgm:prSet presAssocID="{B5C815E9-7C27-4F80-86FA-AD2DC983275D}" presName="connTx" presStyleLbl="parChTrans1D4" presStyleIdx="6" presStyleCnt="50"/>
      <dgm:spPr/>
    </dgm:pt>
    <dgm:pt modelId="{B102F047-D098-4642-99CF-0FC4408582FB}" type="pres">
      <dgm:prSet presAssocID="{6BB8C579-9650-426C-BA99-C49BDA2FCA2B}" presName="Name30" presStyleCnt="0"/>
      <dgm:spPr/>
    </dgm:pt>
    <dgm:pt modelId="{A50F3775-982F-4C28-B9A7-936D2E51A3B9}" type="pres">
      <dgm:prSet presAssocID="{6BB8C579-9650-426C-BA99-C49BDA2FCA2B}" presName="level2Shape" presStyleLbl="node4" presStyleIdx="6" presStyleCnt="50"/>
      <dgm:spPr/>
    </dgm:pt>
    <dgm:pt modelId="{045AF61A-8394-4C6E-BD2C-4C13021DBAF0}" type="pres">
      <dgm:prSet presAssocID="{6BB8C579-9650-426C-BA99-C49BDA2FCA2B}" presName="hierChild3" presStyleCnt="0"/>
      <dgm:spPr/>
    </dgm:pt>
    <dgm:pt modelId="{2BA7C2FB-7C4B-4EEF-8E4B-25C905AED186}" type="pres">
      <dgm:prSet presAssocID="{76F667CD-5533-4D52-B2E5-18156ED68FA2}" presName="Name25" presStyleLbl="parChTrans1D4" presStyleIdx="7" presStyleCnt="50"/>
      <dgm:spPr/>
    </dgm:pt>
    <dgm:pt modelId="{5A430E9C-D9EA-4920-A9EA-27AAA7B93B72}" type="pres">
      <dgm:prSet presAssocID="{76F667CD-5533-4D52-B2E5-18156ED68FA2}" presName="connTx" presStyleLbl="parChTrans1D4" presStyleIdx="7" presStyleCnt="50"/>
      <dgm:spPr/>
    </dgm:pt>
    <dgm:pt modelId="{CF558FA8-8377-4EDE-B3A7-ACFD295609CB}" type="pres">
      <dgm:prSet presAssocID="{183BB09B-5634-4559-BC7C-3DF1C820D697}" presName="Name30" presStyleCnt="0"/>
      <dgm:spPr/>
    </dgm:pt>
    <dgm:pt modelId="{0A59CAB3-A910-4A2A-B557-99D68E1D2B15}" type="pres">
      <dgm:prSet presAssocID="{183BB09B-5634-4559-BC7C-3DF1C820D697}" presName="level2Shape" presStyleLbl="node4" presStyleIdx="7" presStyleCnt="50"/>
      <dgm:spPr/>
    </dgm:pt>
    <dgm:pt modelId="{4482DC63-4ABE-43B2-AD9D-853045B64AC1}" type="pres">
      <dgm:prSet presAssocID="{183BB09B-5634-4559-BC7C-3DF1C820D697}" presName="hierChild3" presStyleCnt="0"/>
      <dgm:spPr/>
    </dgm:pt>
    <dgm:pt modelId="{1042ECA9-8766-4B20-8062-554969FE8279}" type="pres">
      <dgm:prSet presAssocID="{D5C80490-9E8A-48A5-83C6-F28A2388C6A7}" presName="Name25" presStyleLbl="parChTrans1D4" presStyleIdx="8" presStyleCnt="50"/>
      <dgm:spPr/>
    </dgm:pt>
    <dgm:pt modelId="{6C477C69-FD45-4024-9144-C00441CEF310}" type="pres">
      <dgm:prSet presAssocID="{D5C80490-9E8A-48A5-83C6-F28A2388C6A7}" presName="connTx" presStyleLbl="parChTrans1D4" presStyleIdx="8" presStyleCnt="50"/>
      <dgm:spPr/>
    </dgm:pt>
    <dgm:pt modelId="{E10A2470-BBA9-4560-9B1C-ACB6EBEB0499}" type="pres">
      <dgm:prSet presAssocID="{F3FCDFB2-57C5-4856-B507-D73E5E7451FC}" presName="Name30" presStyleCnt="0"/>
      <dgm:spPr/>
    </dgm:pt>
    <dgm:pt modelId="{7A27463E-2212-491A-AECF-B548285B2B31}" type="pres">
      <dgm:prSet presAssocID="{F3FCDFB2-57C5-4856-B507-D73E5E7451FC}" presName="level2Shape" presStyleLbl="node4" presStyleIdx="8" presStyleCnt="50"/>
      <dgm:spPr/>
    </dgm:pt>
    <dgm:pt modelId="{9D68A9C2-7038-4E27-89E9-4566C837FC90}" type="pres">
      <dgm:prSet presAssocID="{F3FCDFB2-57C5-4856-B507-D73E5E7451FC}" presName="hierChild3" presStyleCnt="0"/>
      <dgm:spPr/>
    </dgm:pt>
    <dgm:pt modelId="{60AD046D-5568-47FA-92BA-9FFFDF332BBB}" type="pres">
      <dgm:prSet presAssocID="{2E49C8EE-4C34-46C2-AF08-136718CFBE2A}" presName="Name25" presStyleLbl="parChTrans1D4" presStyleIdx="9" presStyleCnt="50"/>
      <dgm:spPr/>
    </dgm:pt>
    <dgm:pt modelId="{5841C79C-6EF4-4908-8E0B-01CDB2D76894}" type="pres">
      <dgm:prSet presAssocID="{2E49C8EE-4C34-46C2-AF08-136718CFBE2A}" presName="connTx" presStyleLbl="parChTrans1D4" presStyleIdx="9" presStyleCnt="50"/>
      <dgm:spPr/>
    </dgm:pt>
    <dgm:pt modelId="{540EF743-2A81-412A-9ACE-BDE77D862A4B}" type="pres">
      <dgm:prSet presAssocID="{F493079D-2164-4A24-8186-1B345C692284}" presName="Name30" presStyleCnt="0"/>
      <dgm:spPr/>
    </dgm:pt>
    <dgm:pt modelId="{B93278A7-4EBB-46D9-9BAB-B1C2DA8771D5}" type="pres">
      <dgm:prSet presAssocID="{F493079D-2164-4A24-8186-1B345C692284}" presName="level2Shape" presStyleLbl="node4" presStyleIdx="9" presStyleCnt="50" custLinFactNeighborX="-3924"/>
      <dgm:spPr/>
    </dgm:pt>
    <dgm:pt modelId="{92162F18-D254-462F-8C79-63593CE67EAA}" type="pres">
      <dgm:prSet presAssocID="{F493079D-2164-4A24-8186-1B345C692284}" presName="hierChild3" presStyleCnt="0"/>
      <dgm:spPr/>
    </dgm:pt>
    <dgm:pt modelId="{153429DD-ECEC-4B3B-8E82-8AEA903E6249}" type="pres">
      <dgm:prSet presAssocID="{FF0177B8-AFC3-4792-AF49-95E007CC2A9E}" presName="Name25" presStyleLbl="parChTrans1D3" presStyleIdx="2" presStyleCnt="10"/>
      <dgm:spPr/>
    </dgm:pt>
    <dgm:pt modelId="{E46AB74A-9076-4C3E-BE0A-C13A4BE99E45}" type="pres">
      <dgm:prSet presAssocID="{FF0177B8-AFC3-4792-AF49-95E007CC2A9E}" presName="connTx" presStyleLbl="parChTrans1D3" presStyleIdx="2" presStyleCnt="10"/>
      <dgm:spPr/>
    </dgm:pt>
    <dgm:pt modelId="{164CF95E-3940-41BD-BB7A-F1FEC1322CAB}" type="pres">
      <dgm:prSet presAssocID="{9D1163B7-7CC1-4032-A8C8-E09EBDC47E79}" presName="Name30" presStyleCnt="0"/>
      <dgm:spPr/>
    </dgm:pt>
    <dgm:pt modelId="{70949E9A-08AE-4DF2-AC85-5A46F4B81084}" type="pres">
      <dgm:prSet presAssocID="{9D1163B7-7CC1-4032-A8C8-E09EBDC47E79}" presName="level2Shape" presStyleLbl="node3" presStyleIdx="2" presStyleCnt="10"/>
      <dgm:spPr/>
    </dgm:pt>
    <dgm:pt modelId="{B301EB3A-BC8F-4424-AFE4-3AE347829B22}" type="pres">
      <dgm:prSet presAssocID="{9D1163B7-7CC1-4032-A8C8-E09EBDC47E79}" presName="hierChild3" presStyleCnt="0"/>
      <dgm:spPr/>
    </dgm:pt>
    <dgm:pt modelId="{3D360A48-AAB9-4925-B929-8DA5DC067679}" type="pres">
      <dgm:prSet presAssocID="{6D609F74-8186-44A4-A664-DD57597D3E18}" presName="Name25" presStyleLbl="parChTrans1D4" presStyleIdx="10" presStyleCnt="50"/>
      <dgm:spPr/>
    </dgm:pt>
    <dgm:pt modelId="{66F4D032-8289-435A-B757-311C1272C8C6}" type="pres">
      <dgm:prSet presAssocID="{6D609F74-8186-44A4-A664-DD57597D3E18}" presName="connTx" presStyleLbl="parChTrans1D4" presStyleIdx="10" presStyleCnt="50"/>
      <dgm:spPr/>
    </dgm:pt>
    <dgm:pt modelId="{F986D3FC-6B63-4737-8D07-C30E5BC16EC5}" type="pres">
      <dgm:prSet presAssocID="{1B6B1665-DCA1-47FD-8E51-CB1C8052230C}" presName="Name30" presStyleCnt="0"/>
      <dgm:spPr/>
    </dgm:pt>
    <dgm:pt modelId="{AE98E8AC-1A49-436B-AC5A-AAC0CC59D04F}" type="pres">
      <dgm:prSet presAssocID="{1B6B1665-DCA1-47FD-8E51-CB1C8052230C}" presName="level2Shape" presStyleLbl="node4" presStyleIdx="10" presStyleCnt="50"/>
      <dgm:spPr/>
    </dgm:pt>
    <dgm:pt modelId="{BD3E021E-ED50-4266-A8DD-B46C8A85C92D}" type="pres">
      <dgm:prSet presAssocID="{1B6B1665-DCA1-47FD-8E51-CB1C8052230C}" presName="hierChild3" presStyleCnt="0"/>
      <dgm:spPr/>
    </dgm:pt>
    <dgm:pt modelId="{83C61C02-A927-44B9-9945-ADD20A2B609C}" type="pres">
      <dgm:prSet presAssocID="{2E69C1D9-6FEB-4D9C-8BD6-3E013D97496F}" presName="Name25" presStyleLbl="parChTrans1D4" presStyleIdx="11" presStyleCnt="50"/>
      <dgm:spPr/>
    </dgm:pt>
    <dgm:pt modelId="{B7A300C5-4D10-4DAD-9E1E-1BBEF17C6A5C}" type="pres">
      <dgm:prSet presAssocID="{2E69C1D9-6FEB-4D9C-8BD6-3E013D97496F}" presName="connTx" presStyleLbl="parChTrans1D4" presStyleIdx="11" presStyleCnt="50"/>
      <dgm:spPr/>
    </dgm:pt>
    <dgm:pt modelId="{4A263805-5F71-41C3-8E47-2FDEDA44DB59}" type="pres">
      <dgm:prSet presAssocID="{1AB59A96-19BA-4611-8BBA-2049C48C04A4}" presName="Name30" presStyleCnt="0"/>
      <dgm:spPr/>
    </dgm:pt>
    <dgm:pt modelId="{E410DC3D-A791-43FE-9283-82B293E7164E}" type="pres">
      <dgm:prSet presAssocID="{1AB59A96-19BA-4611-8BBA-2049C48C04A4}" presName="level2Shape" presStyleLbl="node4" presStyleIdx="11" presStyleCnt="50"/>
      <dgm:spPr/>
    </dgm:pt>
    <dgm:pt modelId="{DA4720C8-E3B6-43C5-8276-ADB9C5E7AB46}" type="pres">
      <dgm:prSet presAssocID="{1AB59A96-19BA-4611-8BBA-2049C48C04A4}" presName="hierChild3" presStyleCnt="0"/>
      <dgm:spPr/>
    </dgm:pt>
    <dgm:pt modelId="{765B2D9A-6F41-42C3-89AF-FFFC50469B13}" type="pres">
      <dgm:prSet presAssocID="{8560627A-AB25-4F00-9229-973A5F04DDEC}" presName="Name25" presStyleLbl="parChTrans1D4" presStyleIdx="12" presStyleCnt="50"/>
      <dgm:spPr/>
    </dgm:pt>
    <dgm:pt modelId="{A8557DDC-8F91-4C5B-B1F3-E080D4112197}" type="pres">
      <dgm:prSet presAssocID="{8560627A-AB25-4F00-9229-973A5F04DDEC}" presName="connTx" presStyleLbl="parChTrans1D4" presStyleIdx="12" presStyleCnt="50"/>
      <dgm:spPr/>
    </dgm:pt>
    <dgm:pt modelId="{41D94E4B-7989-4B34-A0DB-A543C60340C5}" type="pres">
      <dgm:prSet presAssocID="{ED7C7004-7723-4B1F-9186-3DB62B9772EF}" presName="Name30" presStyleCnt="0"/>
      <dgm:spPr/>
    </dgm:pt>
    <dgm:pt modelId="{A5F13B33-E965-4DAA-A92E-0612F7AEC63E}" type="pres">
      <dgm:prSet presAssocID="{ED7C7004-7723-4B1F-9186-3DB62B9772EF}" presName="level2Shape" presStyleLbl="node4" presStyleIdx="12" presStyleCnt="50"/>
      <dgm:spPr/>
    </dgm:pt>
    <dgm:pt modelId="{F1D7450C-869E-40DB-80E0-58C912B326FB}" type="pres">
      <dgm:prSet presAssocID="{ED7C7004-7723-4B1F-9186-3DB62B9772EF}" presName="hierChild3" presStyleCnt="0"/>
      <dgm:spPr/>
    </dgm:pt>
    <dgm:pt modelId="{64064B30-981A-4391-A14A-56137CEC2CBA}" type="pres">
      <dgm:prSet presAssocID="{D0B901E6-4F8A-45AE-A9DC-CD275EFDE15C}" presName="Name25" presStyleLbl="parChTrans1D4" presStyleIdx="13" presStyleCnt="50"/>
      <dgm:spPr/>
    </dgm:pt>
    <dgm:pt modelId="{35BFAA57-1988-4BD6-8F36-184BB8990F94}" type="pres">
      <dgm:prSet presAssocID="{D0B901E6-4F8A-45AE-A9DC-CD275EFDE15C}" presName="connTx" presStyleLbl="parChTrans1D4" presStyleIdx="13" presStyleCnt="50"/>
      <dgm:spPr/>
    </dgm:pt>
    <dgm:pt modelId="{C7892466-3E92-4AD3-8062-18347E9AF818}" type="pres">
      <dgm:prSet presAssocID="{9C48414A-E5E7-456B-AAC8-88FDB75A6B07}" presName="Name30" presStyleCnt="0"/>
      <dgm:spPr/>
    </dgm:pt>
    <dgm:pt modelId="{D7920B0A-C1EC-4704-B9EA-D0BD35A0DCE3}" type="pres">
      <dgm:prSet presAssocID="{9C48414A-E5E7-456B-AAC8-88FDB75A6B07}" presName="level2Shape" presStyleLbl="node4" presStyleIdx="13" presStyleCnt="50"/>
      <dgm:spPr/>
    </dgm:pt>
    <dgm:pt modelId="{4E3AB367-CB13-4AA2-B536-857B672A0C43}" type="pres">
      <dgm:prSet presAssocID="{9C48414A-E5E7-456B-AAC8-88FDB75A6B07}" presName="hierChild3" presStyleCnt="0"/>
      <dgm:spPr/>
    </dgm:pt>
    <dgm:pt modelId="{9ABB3EEF-5EAD-46F1-BA55-9B03C77A8E28}" type="pres">
      <dgm:prSet presAssocID="{CB40BE9D-07E0-412C-9887-E737F0C787E5}" presName="Name25" presStyleLbl="parChTrans1D4" presStyleIdx="14" presStyleCnt="50"/>
      <dgm:spPr/>
    </dgm:pt>
    <dgm:pt modelId="{B721D362-78A9-426F-84BC-8477633CDD71}" type="pres">
      <dgm:prSet presAssocID="{CB40BE9D-07E0-412C-9887-E737F0C787E5}" presName="connTx" presStyleLbl="parChTrans1D4" presStyleIdx="14" presStyleCnt="50"/>
      <dgm:spPr/>
    </dgm:pt>
    <dgm:pt modelId="{7F63D3E7-32ED-49B2-93BE-16D946C79F94}" type="pres">
      <dgm:prSet presAssocID="{ECBF03BF-5DCF-41E0-9E1A-C5D7CDDDCD5F}" presName="Name30" presStyleCnt="0"/>
      <dgm:spPr/>
    </dgm:pt>
    <dgm:pt modelId="{FD97544A-0843-4F73-A26D-F0B862F90D16}" type="pres">
      <dgm:prSet presAssocID="{ECBF03BF-5DCF-41E0-9E1A-C5D7CDDDCD5F}" presName="level2Shape" presStyleLbl="node4" presStyleIdx="14" presStyleCnt="50"/>
      <dgm:spPr/>
    </dgm:pt>
    <dgm:pt modelId="{1BF30865-B92C-4113-A5AC-2C2084A073AB}" type="pres">
      <dgm:prSet presAssocID="{ECBF03BF-5DCF-41E0-9E1A-C5D7CDDDCD5F}" presName="hierChild3" presStyleCnt="0"/>
      <dgm:spPr/>
    </dgm:pt>
    <dgm:pt modelId="{69A04155-D1F0-464F-8D66-5F0EFD66E97A}" type="pres">
      <dgm:prSet presAssocID="{0DCD9C5A-BB2B-45BA-B8AE-D31FD33710E8}" presName="Name25" presStyleLbl="parChTrans1D3" presStyleIdx="3" presStyleCnt="10"/>
      <dgm:spPr/>
    </dgm:pt>
    <dgm:pt modelId="{03732102-B12D-4A2E-8460-71DEC4CE7959}" type="pres">
      <dgm:prSet presAssocID="{0DCD9C5A-BB2B-45BA-B8AE-D31FD33710E8}" presName="connTx" presStyleLbl="parChTrans1D3" presStyleIdx="3" presStyleCnt="10"/>
      <dgm:spPr/>
    </dgm:pt>
    <dgm:pt modelId="{B6382192-1F96-448F-A16A-D7FBCAA66E72}" type="pres">
      <dgm:prSet presAssocID="{FE70717D-5426-4CCF-9595-5BDCB8071A88}" presName="Name30" presStyleCnt="0"/>
      <dgm:spPr/>
    </dgm:pt>
    <dgm:pt modelId="{280DED47-56DF-4F58-B636-7843714FB95A}" type="pres">
      <dgm:prSet presAssocID="{FE70717D-5426-4CCF-9595-5BDCB8071A88}" presName="level2Shape" presStyleLbl="node3" presStyleIdx="3" presStyleCnt="10"/>
      <dgm:spPr/>
    </dgm:pt>
    <dgm:pt modelId="{6C8B52C2-2A3C-46CC-8D16-6D2E6CC1AFC7}" type="pres">
      <dgm:prSet presAssocID="{FE70717D-5426-4CCF-9595-5BDCB8071A88}" presName="hierChild3" presStyleCnt="0"/>
      <dgm:spPr/>
    </dgm:pt>
    <dgm:pt modelId="{612D1143-573E-4747-8491-87B9CAD06E73}" type="pres">
      <dgm:prSet presAssocID="{BE2701AF-CA0B-4B19-BC14-8A6EF06C0B8A}" presName="Name25" presStyleLbl="parChTrans1D4" presStyleIdx="15" presStyleCnt="50"/>
      <dgm:spPr/>
    </dgm:pt>
    <dgm:pt modelId="{BF41C141-887B-4919-9F11-1902551C4A91}" type="pres">
      <dgm:prSet presAssocID="{BE2701AF-CA0B-4B19-BC14-8A6EF06C0B8A}" presName="connTx" presStyleLbl="parChTrans1D4" presStyleIdx="15" presStyleCnt="50"/>
      <dgm:spPr/>
    </dgm:pt>
    <dgm:pt modelId="{5D424CBF-6B12-4A06-95C8-9DBE2E253FB4}" type="pres">
      <dgm:prSet presAssocID="{E4672719-8771-4210-B353-A711E6AF2D72}" presName="Name30" presStyleCnt="0"/>
      <dgm:spPr/>
    </dgm:pt>
    <dgm:pt modelId="{DAEED5F5-AF2D-4BAF-A3A3-2E5757FD36AC}" type="pres">
      <dgm:prSet presAssocID="{E4672719-8771-4210-B353-A711E6AF2D72}" presName="level2Shape" presStyleLbl="node4" presStyleIdx="15" presStyleCnt="50"/>
      <dgm:spPr/>
    </dgm:pt>
    <dgm:pt modelId="{0B71D67F-0270-4541-9465-00BA635FFA6C}" type="pres">
      <dgm:prSet presAssocID="{E4672719-8771-4210-B353-A711E6AF2D72}" presName="hierChild3" presStyleCnt="0"/>
      <dgm:spPr/>
    </dgm:pt>
    <dgm:pt modelId="{BBB257ED-E75F-432D-B731-E5BEA5E713E8}" type="pres">
      <dgm:prSet presAssocID="{4FB68599-CB29-468A-919E-75E09E081075}" presName="Name25" presStyleLbl="parChTrans1D4" presStyleIdx="16" presStyleCnt="50"/>
      <dgm:spPr/>
    </dgm:pt>
    <dgm:pt modelId="{F6C21E38-F5EA-453E-BE78-23676B1A0058}" type="pres">
      <dgm:prSet presAssocID="{4FB68599-CB29-468A-919E-75E09E081075}" presName="connTx" presStyleLbl="parChTrans1D4" presStyleIdx="16" presStyleCnt="50"/>
      <dgm:spPr/>
    </dgm:pt>
    <dgm:pt modelId="{3ADAE93B-3581-4F88-8797-F898951348EC}" type="pres">
      <dgm:prSet presAssocID="{F9C74AA5-08F8-44B2-8C2B-B1DED5840AA9}" presName="Name30" presStyleCnt="0"/>
      <dgm:spPr/>
    </dgm:pt>
    <dgm:pt modelId="{2E822521-4066-415B-A818-7D472196C0C6}" type="pres">
      <dgm:prSet presAssocID="{F9C74AA5-08F8-44B2-8C2B-B1DED5840AA9}" presName="level2Shape" presStyleLbl="node4" presStyleIdx="16" presStyleCnt="50"/>
      <dgm:spPr/>
    </dgm:pt>
    <dgm:pt modelId="{F175E3F0-9323-406E-B33D-3040E9F5C21E}" type="pres">
      <dgm:prSet presAssocID="{F9C74AA5-08F8-44B2-8C2B-B1DED5840AA9}" presName="hierChild3" presStyleCnt="0"/>
      <dgm:spPr/>
    </dgm:pt>
    <dgm:pt modelId="{D0923C33-3E11-427A-B599-8009D9F4E615}" type="pres">
      <dgm:prSet presAssocID="{5D145B12-EB35-4337-BBCE-7246A4B477DF}" presName="Name25" presStyleLbl="parChTrans1D4" presStyleIdx="17" presStyleCnt="50"/>
      <dgm:spPr/>
    </dgm:pt>
    <dgm:pt modelId="{6369054F-8959-45D4-9B18-B5777DE8FC87}" type="pres">
      <dgm:prSet presAssocID="{5D145B12-EB35-4337-BBCE-7246A4B477DF}" presName="connTx" presStyleLbl="parChTrans1D4" presStyleIdx="17" presStyleCnt="50"/>
      <dgm:spPr/>
    </dgm:pt>
    <dgm:pt modelId="{DFDBCB24-0C84-46FA-925D-0D39DAE5C7F7}" type="pres">
      <dgm:prSet presAssocID="{4B0D72BA-1B4B-4B06-BF00-1B573D38D8C8}" presName="Name30" presStyleCnt="0"/>
      <dgm:spPr/>
    </dgm:pt>
    <dgm:pt modelId="{761C9305-1351-453A-97DA-BBE4A88EDE96}" type="pres">
      <dgm:prSet presAssocID="{4B0D72BA-1B4B-4B06-BF00-1B573D38D8C8}" presName="level2Shape" presStyleLbl="node4" presStyleIdx="17" presStyleCnt="50"/>
      <dgm:spPr/>
    </dgm:pt>
    <dgm:pt modelId="{8576136D-B97B-45FE-9A37-7435EE46223C}" type="pres">
      <dgm:prSet presAssocID="{4B0D72BA-1B4B-4B06-BF00-1B573D38D8C8}" presName="hierChild3" presStyleCnt="0"/>
      <dgm:spPr/>
    </dgm:pt>
    <dgm:pt modelId="{5AAFEDAF-4DA1-4F3E-A79B-F3CB80FDD1A5}" type="pres">
      <dgm:prSet presAssocID="{5F307AFC-7C60-40A7-AA1E-A740FCF5D8E3}" presName="Name25" presStyleLbl="parChTrans1D4" presStyleIdx="18" presStyleCnt="50"/>
      <dgm:spPr/>
    </dgm:pt>
    <dgm:pt modelId="{EA2A0597-B5B8-4989-B593-62BCAEE58975}" type="pres">
      <dgm:prSet presAssocID="{5F307AFC-7C60-40A7-AA1E-A740FCF5D8E3}" presName="connTx" presStyleLbl="parChTrans1D4" presStyleIdx="18" presStyleCnt="50"/>
      <dgm:spPr/>
    </dgm:pt>
    <dgm:pt modelId="{2EB8795E-A1B5-4AE0-827F-C4D158EA966B}" type="pres">
      <dgm:prSet presAssocID="{5E24D25C-DD5E-4A3B-9D07-2C1DCA2EE3B4}" presName="Name30" presStyleCnt="0"/>
      <dgm:spPr/>
    </dgm:pt>
    <dgm:pt modelId="{79C9156E-7730-4478-AC14-591AA7EDE83A}" type="pres">
      <dgm:prSet presAssocID="{5E24D25C-DD5E-4A3B-9D07-2C1DCA2EE3B4}" presName="level2Shape" presStyleLbl="node4" presStyleIdx="18" presStyleCnt="50"/>
      <dgm:spPr/>
    </dgm:pt>
    <dgm:pt modelId="{9A44BC90-1A1C-41A5-8A2E-51693174D67D}" type="pres">
      <dgm:prSet presAssocID="{5E24D25C-DD5E-4A3B-9D07-2C1DCA2EE3B4}" presName="hierChild3" presStyleCnt="0"/>
      <dgm:spPr/>
    </dgm:pt>
    <dgm:pt modelId="{5D88D184-A7A3-4642-B663-BEF049F3F4CF}" type="pres">
      <dgm:prSet presAssocID="{3B5AD442-18C2-472F-B82B-A57A6285DDDA}" presName="Name25" presStyleLbl="parChTrans1D4" presStyleIdx="19" presStyleCnt="50"/>
      <dgm:spPr/>
    </dgm:pt>
    <dgm:pt modelId="{556015BE-2372-4569-B66C-3FA512A9B114}" type="pres">
      <dgm:prSet presAssocID="{3B5AD442-18C2-472F-B82B-A57A6285DDDA}" presName="connTx" presStyleLbl="parChTrans1D4" presStyleIdx="19" presStyleCnt="50"/>
      <dgm:spPr/>
    </dgm:pt>
    <dgm:pt modelId="{51E62C80-2DEC-44E3-AD44-8CEA03526AFB}" type="pres">
      <dgm:prSet presAssocID="{885DD343-5051-4501-A174-DDA76C068467}" presName="Name30" presStyleCnt="0"/>
      <dgm:spPr/>
    </dgm:pt>
    <dgm:pt modelId="{80D5583B-1069-40EF-8FCF-FDFAA724ABAB}" type="pres">
      <dgm:prSet presAssocID="{885DD343-5051-4501-A174-DDA76C068467}" presName="level2Shape" presStyleLbl="node4" presStyleIdx="19" presStyleCnt="50"/>
      <dgm:spPr/>
    </dgm:pt>
    <dgm:pt modelId="{758DF052-B21A-4AE4-8E8E-74721984B9AE}" type="pres">
      <dgm:prSet presAssocID="{885DD343-5051-4501-A174-DDA76C068467}" presName="hierChild3" presStyleCnt="0"/>
      <dgm:spPr/>
    </dgm:pt>
    <dgm:pt modelId="{4D64A9C8-8113-44BE-B40C-5D1CFB0C8FB3}" type="pres">
      <dgm:prSet presAssocID="{0D0FFFB8-405A-4C1D-B9C1-B49FDA3A0391}" presName="Name25" presStyleLbl="parChTrans1D3" presStyleIdx="4" presStyleCnt="10"/>
      <dgm:spPr/>
    </dgm:pt>
    <dgm:pt modelId="{860515B5-FBEA-46AF-9531-744CDA83CFD1}" type="pres">
      <dgm:prSet presAssocID="{0D0FFFB8-405A-4C1D-B9C1-B49FDA3A0391}" presName="connTx" presStyleLbl="parChTrans1D3" presStyleIdx="4" presStyleCnt="10"/>
      <dgm:spPr/>
    </dgm:pt>
    <dgm:pt modelId="{4CCFC3AC-F340-4275-B911-5D9BA33BAB32}" type="pres">
      <dgm:prSet presAssocID="{295A9453-3F8E-433C-8C09-68CF9D8F364B}" presName="Name30" presStyleCnt="0"/>
      <dgm:spPr/>
    </dgm:pt>
    <dgm:pt modelId="{8AB9D5BE-D71D-4B3A-896F-65817B57DCA7}" type="pres">
      <dgm:prSet presAssocID="{295A9453-3F8E-433C-8C09-68CF9D8F364B}" presName="level2Shape" presStyleLbl="node3" presStyleIdx="4" presStyleCnt="10"/>
      <dgm:spPr/>
    </dgm:pt>
    <dgm:pt modelId="{622E5B24-B825-482D-817A-4C121CC31C27}" type="pres">
      <dgm:prSet presAssocID="{295A9453-3F8E-433C-8C09-68CF9D8F364B}" presName="hierChild3" presStyleCnt="0"/>
      <dgm:spPr/>
    </dgm:pt>
    <dgm:pt modelId="{062D246A-0383-4810-8C5E-75471E438570}" type="pres">
      <dgm:prSet presAssocID="{0F839E9A-3ACA-4FB8-8D34-D3D3FFB149FE}" presName="Name25" presStyleLbl="parChTrans1D4" presStyleIdx="20" presStyleCnt="50"/>
      <dgm:spPr/>
    </dgm:pt>
    <dgm:pt modelId="{4477ACC8-AAE2-4559-9411-9484CF96956B}" type="pres">
      <dgm:prSet presAssocID="{0F839E9A-3ACA-4FB8-8D34-D3D3FFB149FE}" presName="connTx" presStyleLbl="parChTrans1D4" presStyleIdx="20" presStyleCnt="50"/>
      <dgm:spPr/>
    </dgm:pt>
    <dgm:pt modelId="{BB0DF171-3E71-4D86-8B52-7796AED84ADE}" type="pres">
      <dgm:prSet presAssocID="{88F424CF-DFC5-4A57-AA1B-E4F542C44669}" presName="Name30" presStyleCnt="0"/>
      <dgm:spPr/>
    </dgm:pt>
    <dgm:pt modelId="{31690E29-1586-4BF6-94FD-77584065686B}" type="pres">
      <dgm:prSet presAssocID="{88F424CF-DFC5-4A57-AA1B-E4F542C44669}" presName="level2Shape" presStyleLbl="node4" presStyleIdx="20" presStyleCnt="50"/>
      <dgm:spPr/>
    </dgm:pt>
    <dgm:pt modelId="{42F4216D-457F-4103-BC02-997D70247974}" type="pres">
      <dgm:prSet presAssocID="{88F424CF-DFC5-4A57-AA1B-E4F542C44669}" presName="hierChild3" presStyleCnt="0"/>
      <dgm:spPr/>
    </dgm:pt>
    <dgm:pt modelId="{4580AECE-BC29-4832-B0A2-04CAFAA7AFF7}" type="pres">
      <dgm:prSet presAssocID="{471E2C6E-8FD0-457D-8C20-9DA96AA0628A}" presName="Name25" presStyleLbl="parChTrans1D4" presStyleIdx="21" presStyleCnt="50"/>
      <dgm:spPr/>
    </dgm:pt>
    <dgm:pt modelId="{BAD122FF-B35F-47EE-AB16-F9CEA66C3335}" type="pres">
      <dgm:prSet presAssocID="{471E2C6E-8FD0-457D-8C20-9DA96AA0628A}" presName="connTx" presStyleLbl="parChTrans1D4" presStyleIdx="21" presStyleCnt="50"/>
      <dgm:spPr/>
    </dgm:pt>
    <dgm:pt modelId="{19629F55-F012-418D-BE75-9ACF063E12D0}" type="pres">
      <dgm:prSet presAssocID="{F85B4599-1DDC-4AE4-98B3-74A8CB40210B}" presName="Name30" presStyleCnt="0"/>
      <dgm:spPr/>
    </dgm:pt>
    <dgm:pt modelId="{E25877A0-D7A0-4012-ABD8-3AC7209DCFF1}" type="pres">
      <dgm:prSet presAssocID="{F85B4599-1DDC-4AE4-98B3-74A8CB40210B}" presName="level2Shape" presStyleLbl="node4" presStyleIdx="21" presStyleCnt="50"/>
      <dgm:spPr/>
    </dgm:pt>
    <dgm:pt modelId="{177D5F16-76B5-4349-88FD-5F82CDF2143D}" type="pres">
      <dgm:prSet presAssocID="{F85B4599-1DDC-4AE4-98B3-74A8CB40210B}" presName="hierChild3" presStyleCnt="0"/>
      <dgm:spPr/>
    </dgm:pt>
    <dgm:pt modelId="{149D4612-105E-4F0F-AD28-47F08F820756}" type="pres">
      <dgm:prSet presAssocID="{3C109362-16EC-4557-8D81-33F8FE51F607}" presName="Name25" presStyleLbl="parChTrans1D4" presStyleIdx="22" presStyleCnt="50"/>
      <dgm:spPr/>
    </dgm:pt>
    <dgm:pt modelId="{4A1F14C0-9444-4FF2-BC88-58F0D66E4641}" type="pres">
      <dgm:prSet presAssocID="{3C109362-16EC-4557-8D81-33F8FE51F607}" presName="connTx" presStyleLbl="parChTrans1D4" presStyleIdx="22" presStyleCnt="50"/>
      <dgm:spPr/>
    </dgm:pt>
    <dgm:pt modelId="{E05C3D82-5461-4DA1-A119-D4FE9DD6DAB9}" type="pres">
      <dgm:prSet presAssocID="{64DCC194-EC46-4EB0-96B4-9C5E1BC8E6AD}" presName="Name30" presStyleCnt="0"/>
      <dgm:spPr/>
    </dgm:pt>
    <dgm:pt modelId="{26DC2B75-5176-43A5-BE4C-AE3A5804EF68}" type="pres">
      <dgm:prSet presAssocID="{64DCC194-EC46-4EB0-96B4-9C5E1BC8E6AD}" presName="level2Shape" presStyleLbl="node4" presStyleIdx="22" presStyleCnt="50"/>
      <dgm:spPr/>
    </dgm:pt>
    <dgm:pt modelId="{A5358282-02E9-4DA5-8BBD-616D1F740E11}" type="pres">
      <dgm:prSet presAssocID="{64DCC194-EC46-4EB0-96B4-9C5E1BC8E6AD}" presName="hierChild3" presStyleCnt="0"/>
      <dgm:spPr/>
    </dgm:pt>
    <dgm:pt modelId="{2C33E736-2EC9-4D5A-8F23-635D9C1CA105}" type="pres">
      <dgm:prSet presAssocID="{8C4B8314-B8EA-4E3D-A0EE-99FFC97FB951}" presName="Name25" presStyleLbl="parChTrans1D4" presStyleIdx="23" presStyleCnt="50"/>
      <dgm:spPr/>
    </dgm:pt>
    <dgm:pt modelId="{3E6E89AE-647A-4BC7-B0BF-6AB054A85854}" type="pres">
      <dgm:prSet presAssocID="{8C4B8314-B8EA-4E3D-A0EE-99FFC97FB951}" presName="connTx" presStyleLbl="parChTrans1D4" presStyleIdx="23" presStyleCnt="50"/>
      <dgm:spPr/>
    </dgm:pt>
    <dgm:pt modelId="{EFFE832E-14FB-40AE-94C0-5AF4959EE4B7}" type="pres">
      <dgm:prSet presAssocID="{FD358092-DCDC-450F-A28B-5278FCE76039}" presName="Name30" presStyleCnt="0"/>
      <dgm:spPr/>
    </dgm:pt>
    <dgm:pt modelId="{E9B8E45C-AE89-4836-8AEE-46E60CF294FE}" type="pres">
      <dgm:prSet presAssocID="{FD358092-DCDC-450F-A28B-5278FCE76039}" presName="level2Shape" presStyleLbl="node4" presStyleIdx="23" presStyleCnt="50"/>
      <dgm:spPr/>
    </dgm:pt>
    <dgm:pt modelId="{1E65A51A-762C-4F80-9EAD-459D0D32609C}" type="pres">
      <dgm:prSet presAssocID="{FD358092-DCDC-450F-A28B-5278FCE76039}" presName="hierChild3" presStyleCnt="0"/>
      <dgm:spPr/>
    </dgm:pt>
    <dgm:pt modelId="{7388BF08-9CEC-41F6-A1B8-8B18A0866E32}" type="pres">
      <dgm:prSet presAssocID="{29A97C39-A0C8-42BE-AB26-EFD50F0694B9}" presName="Name25" presStyleLbl="parChTrans1D4" presStyleIdx="24" presStyleCnt="50"/>
      <dgm:spPr/>
    </dgm:pt>
    <dgm:pt modelId="{E018524F-1B0E-4563-8802-449EF7BE89B8}" type="pres">
      <dgm:prSet presAssocID="{29A97C39-A0C8-42BE-AB26-EFD50F0694B9}" presName="connTx" presStyleLbl="parChTrans1D4" presStyleIdx="24" presStyleCnt="50"/>
      <dgm:spPr/>
    </dgm:pt>
    <dgm:pt modelId="{EFB72DB3-583C-448D-AB4D-6382D98A8369}" type="pres">
      <dgm:prSet presAssocID="{649D5609-EB67-40AC-8F58-84689A926B49}" presName="Name30" presStyleCnt="0"/>
      <dgm:spPr/>
    </dgm:pt>
    <dgm:pt modelId="{D56F0483-E5C5-40E5-BBAE-F25B0752D19A}" type="pres">
      <dgm:prSet presAssocID="{649D5609-EB67-40AC-8F58-84689A926B49}" presName="level2Shape" presStyleLbl="node4" presStyleIdx="24" presStyleCnt="50"/>
      <dgm:spPr/>
    </dgm:pt>
    <dgm:pt modelId="{FF62CB7E-0444-4586-AFD9-98880820A968}" type="pres">
      <dgm:prSet presAssocID="{649D5609-EB67-40AC-8F58-84689A926B49}" presName="hierChild3" presStyleCnt="0"/>
      <dgm:spPr/>
    </dgm:pt>
    <dgm:pt modelId="{0930F48A-B50C-46E1-8B72-E43F67495443}" type="pres">
      <dgm:prSet presAssocID="{2EB59581-1587-4049-AE67-F3C2D11A3AAA}" presName="Name25" presStyleLbl="parChTrans1D3" presStyleIdx="5" presStyleCnt="10"/>
      <dgm:spPr/>
    </dgm:pt>
    <dgm:pt modelId="{5EAC4F5C-B431-4AF1-ABC8-CAFC02C67850}" type="pres">
      <dgm:prSet presAssocID="{2EB59581-1587-4049-AE67-F3C2D11A3AAA}" presName="connTx" presStyleLbl="parChTrans1D3" presStyleIdx="5" presStyleCnt="10"/>
      <dgm:spPr/>
    </dgm:pt>
    <dgm:pt modelId="{B0FD107D-E151-469F-A49C-10AAAFE87B55}" type="pres">
      <dgm:prSet presAssocID="{36CF1874-FB08-48B6-9CB2-FE029F9E6421}" presName="Name30" presStyleCnt="0"/>
      <dgm:spPr/>
    </dgm:pt>
    <dgm:pt modelId="{790F7B87-3FE6-49D5-A6FC-13C67A6FCDA8}" type="pres">
      <dgm:prSet presAssocID="{36CF1874-FB08-48B6-9CB2-FE029F9E6421}" presName="level2Shape" presStyleLbl="node3" presStyleIdx="5" presStyleCnt="10"/>
      <dgm:spPr/>
    </dgm:pt>
    <dgm:pt modelId="{C22313DD-C1F1-4DE3-9D97-4310F9A63E7A}" type="pres">
      <dgm:prSet presAssocID="{36CF1874-FB08-48B6-9CB2-FE029F9E6421}" presName="hierChild3" presStyleCnt="0"/>
      <dgm:spPr/>
    </dgm:pt>
    <dgm:pt modelId="{3236B20D-5837-4B30-BF21-EF606A81A798}" type="pres">
      <dgm:prSet presAssocID="{EE532DFA-8B26-45D9-9B9E-FD366EA6CE15}" presName="Name25" presStyleLbl="parChTrans1D4" presStyleIdx="25" presStyleCnt="50"/>
      <dgm:spPr/>
    </dgm:pt>
    <dgm:pt modelId="{26D846C9-574B-4A87-8263-4CD6E7C4ABB9}" type="pres">
      <dgm:prSet presAssocID="{EE532DFA-8B26-45D9-9B9E-FD366EA6CE15}" presName="connTx" presStyleLbl="parChTrans1D4" presStyleIdx="25" presStyleCnt="50"/>
      <dgm:spPr/>
    </dgm:pt>
    <dgm:pt modelId="{116C0998-775A-4C38-8697-E43BDC856976}" type="pres">
      <dgm:prSet presAssocID="{F84115C2-BB48-41C0-9C88-E126F98CAC89}" presName="Name30" presStyleCnt="0"/>
      <dgm:spPr/>
    </dgm:pt>
    <dgm:pt modelId="{8B51D7D2-D4FF-43F8-B96B-305043C5C4FA}" type="pres">
      <dgm:prSet presAssocID="{F84115C2-BB48-41C0-9C88-E126F98CAC89}" presName="level2Shape" presStyleLbl="node4" presStyleIdx="25" presStyleCnt="50"/>
      <dgm:spPr/>
    </dgm:pt>
    <dgm:pt modelId="{6C0320DF-801B-46D9-8FBC-788446C02115}" type="pres">
      <dgm:prSet presAssocID="{F84115C2-BB48-41C0-9C88-E126F98CAC89}" presName="hierChild3" presStyleCnt="0"/>
      <dgm:spPr/>
    </dgm:pt>
    <dgm:pt modelId="{8D74CA06-1274-4E6B-A542-419EC35D4B9B}" type="pres">
      <dgm:prSet presAssocID="{8573DD28-4736-4A7E-A6F8-7AF538CE91F9}" presName="Name25" presStyleLbl="parChTrans1D4" presStyleIdx="26" presStyleCnt="50"/>
      <dgm:spPr/>
    </dgm:pt>
    <dgm:pt modelId="{88EED4A4-33FF-4CF9-960A-822DC57E4716}" type="pres">
      <dgm:prSet presAssocID="{8573DD28-4736-4A7E-A6F8-7AF538CE91F9}" presName="connTx" presStyleLbl="parChTrans1D4" presStyleIdx="26" presStyleCnt="50"/>
      <dgm:spPr/>
    </dgm:pt>
    <dgm:pt modelId="{64172060-7B5F-4064-BE45-D98190EB70F9}" type="pres">
      <dgm:prSet presAssocID="{7298CCCD-C220-41C0-9187-E7A8DA8CCA66}" presName="Name30" presStyleCnt="0"/>
      <dgm:spPr/>
    </dgm:pt>
    <dgm:pt modelId="{BAF7F595-291B-42BE-B1D8-5069AA773723}" type="pres">
      <dgm:prSet presAssocID="{7298CCCD-C220-41C0-9187-E7A8DA8CCA66}" presName="level2Shape" presStyleLbl="node4" presStyleIdx="26" presStyleCnt="50"/>
      <dgm:spPr/>
    </dgm:pt>
    <dgm:pt modelId="{355BD52B-8D35-41A7-A244-8CC2E550A059}" type="pres">
      <dgm:prSet presAssocID="{7298CCCD-C220-41C0-9187-E7A8DA8CCA66}" presName="hierChild3" presStyleCnt="0"/>
      <dgm:spPr/>
    </dgm:pt>
    <dgm:pt modelId="{09E5B340-55D0-4F56-895C-89CE16611D8F}" type="pres">
      <dgm:prSet presAssocID="{2DDB596F-D348-4B30-943B-FD5A4A004A30}" presName="Name25" presStyleLbl="parChTrans1D4" presStyleIdx="27" presStyleCnt="50"/>
      <dgm:spPr/>
    </dgm:pt>
    <dgm:pt modelId="{BF5080C6-8708-4759-8C27-788E81FF7D65}" type="pres">
      <dgm:prSet presAssocID="{2DDB596F-D348-4B30-943B-FD5A4A004A30}" presName="connTx" presStyleLbl="parChTrans1D4" presStyleIdx="27" presStyleCnt="50"/>
      <dgm:spPr/>
    </dgm:pt>
    <dgm:pt modelId="{B0F2E4B6-81BF-409E-9C5F-C8F43694C50C}" type="pres">
      <dgm:prSet presAssocID="{DD7AF7C3-CF59-4EED-AC67-7E41BA19CFD6}" presName="Name30" presStyleCnt="0"/>
      <dgm:spPr/>
    </dgm:pt>
    <dgm:pt modelId="{248E6124-0253-4C12-A84D-963A3DD279F7}" type="pres">
      <dgm:prSet presAssocID="{DD7AF7C3-CF59-4EED-AC67-7E41BA19CFD6}" presName="level2Shape" presStyleLbl="node4" presStyleIdx="27" presStyleCnt="50"/>
      <dgm:spPr/>
    </dgm:pt>
    <dgm:pt modelId="{1A6EA2B2-A0F0-4BF7-84AF-27C4520E4C2C}" type="pres">
      <dgm:prSet presAssocID="{DD7AF7C3-CF59-4EED-AC67-7E41BA19CFD6}" presName="hierChild3" presStyleCnt="0"/>
      <dgm:spPr/>
    </dgm:pt>
    <dgm:pt modelId="{1239A949-6017-4570-8278-6735AF508BC8}" type="pres">
      <dgm:prSet presAssocID="{64F0D3A7-3B2F-4FD8-A181-C1CD698BD237}" presName="Name25" presStyleLbl="parChTrans1D4" presStyleIdx="28" presStyleCnt="50"/>
      <dgm:spPr/>
    </dgm:pt>
    <dgm:pt modelId="{BD202129-8D2B-46EB-A29F-984D8B88908C}" type="pres">
      <dgm:prSet presAssocID="{64F0D3A7-3B2F-4FD8-A181-C1CD698BD237}" presName="connTx" presStyleLbl="parChTrans1D4" presStyleIdx="28" presStyleCnt="50"/>
      <dgm:spPr/>
    </dgm:pt>
    <dgm:pt modelId="{5F5596FF-A1AE-4578-BD9B-0C8222EB6DA2}" type="pres">
      <dgm:prSet presAssocID="{C52EBE41-7891-4F8E-83B0-1379A3B67FEC}" presName="Name30" presStyleCnt="0"/>
      <dgm:spPr/>
    </dgm:pt>
    <dgm:pt modelId="{37BFC50D-CF0C-4AE6-A385-8979C57864DE}" type="pres">
      <dgm:prSet presAssocID="{C52EBE41-7891-4F8E-83B0-1379A3B67FEC}" presName="level2Shape" presStyleLbl="node4" presStyleIdx="28" presStyleCnt="50"/>
      <dgm:spPr/>
    </dgm:pt>
    <dgm:pt modelId="{B183CAFE-94CD-4E65-8CAC-74C706F96894}" type="pres">
      <dgm:prSet presAssocID="{C52EBE41-7891-4F8E-83B0-1379A3B67FEC}" presName="hierChild3" presStyleCnt="0"/>
      <dgm:spPr/>
    </dgm:pt>
    <dgm:pt modelId="{FF20389E-D1C2-45A2-A84D-65D6D61B2AF2}" type="pres">
      <dgm:prSet presAssocID="{FBAB8D8A-51A8-4A12-AAA5-23A1A74B03DB}" presName="Name25" presStyleLbl="parChTrans1D4" presStyleIdx="29" presStyleCnt="50"/>
      <dgm:spPr/>
    </dgm:pt>
    <dgm:pt modelId="{328AF9BE-8188-4965-80E4-39D5CFDFD7EE}" type="pres">
      <dgm:prSet presAssocID="{FBAB8D8A-51A8-4A12-AAA5-23A1A74B03DB}" presName="connTx" presStyleLbl="parChTrans1D4" presStyleIdx="29" presStyleCnt="50"/>
      <dgm:spPr/>
    </dgm:pt>
    <dgm:pt modelId="{95AC9F1A-E469-4C3B-BBA9-1EC189D3BEAA}" type="pres">
      <dgm:prSet presAssocID="{368F11FC-9D7D-49ED-894C-17F1854FFA5C}" presName="Name30" presStyleCnt="0"/>
      <dgm:spPr/>
    </dgm:pt>
    <dgm:pt modelId="{951F240E-7C45-4BBC-A092-534993B875B0}" type="pres">
      <dgm:prSet presAssocID="{368F11FC-9D7D-49ED-894C-17F1854FFA5C}" presName="level2Shape" presStyleLbl="node4" presStyleIdx="29" presStyleCnt="50"/>
      <dgm:spPr/>
    </dgm:pt>
    <dgm:pt modelId="{B8550C61-B3DF-42E9-9696-B9178D489E74}" type="pres">
      <dgm:prSet presAssocID="{368F11FC-9D7D-49ED-894C-17F1854FFA5C}" presName="hierChild3" presStyleCnt="0"/>
      <dgm:spPr/>
    </dgm:pt>
    <dgm:pt modelId="{20F62CD0-2046-4110-9CFF-D9967CB5BE79}" type="pres">
      <dgm:prSet presAssocID="{2068CB2D-BEE7-4795-BCB0-EE5AF37274AA}" presName="Name25" presStyleLbl="parChTrans1D2" presStyleIdx="1" presStyleCnt="3"/>
      <dgm:spPr/>
    </dgm:pt>
    <dgm:pt modelId="{60BA85B9-5235-4096-9358-062CD8511C57}" type="pres">
      <dgm:prSet presAssocID="{2068CB2D-BEE7-4795-BCB0-EE5AF37274AA}" presName="connTx" presStyleLbl="parChTrans1D2" presStyleIdx="1" presStyleCnt="3"/>
      <dgm:spPr/>
    </dgm:pt>
    <dgm:pt modelId="{77A32EC3-C0AF-464A-9177-B44EF90BD2B3}" type="pres">
      <dgm:prSet presAssocID="{5012B51F-4644-43E2-B3ED-5876A5C2F3B0}" presName="Name30" presStyleCnt="0"/>
      <dgm:spPr/>
    </dgm:pt>
    <dgm:pt modelId="{359FD52C-63C2-4961-A4B6-70EF8A59EEAF}" type="pres">
      <dgm:prSet presAssocID="{5012B51F-4644-43E2-B3ED-5876A5C2F3B0}" presName="level2Shape" presStyleLbl="node2" presStyleIdx="1" presStyleCnt="3"/>
      <dgm:spPr/>
    </dgm:pt>
    <dgm:pt modelId="{FEC14D05-BC7B-4492-B998-058E36F0DD23}" type="pres">
      <dgm:prSet presAssocID="{5012B51F-4644-43E2-B3ED-5876A5C2F3B0}" presName="hierChild3" presStyleCnt="0"/>
      <dgm:spPr/>
    </dgm:pt>
    <dgm:pt modelId="{BBC7DFC0-CE96-4944-A99F-0352689E0CE2}" type="pres">
      <dgm:prSet presAssocID="{1EAC32D6-FBBE-4F0D-9FFB-F413B0CABBE7}" presName="Name25" presStyleLbl="parChTrans1D3" presStyleIdx="6" presStyleCnt="10"/>
      <dgm:spPr/>
    </dgm:pt>
    <dgm:pt modelId="{E4622A23-A663-4BF2-8E0C-8E5B4F1057C5}" type="pres">
      <dgm:prSet presAssocID="{1EAC32D6-FBBE-4F0D-9FFB-F413B0CABBE7}" presName="connTx" presStyleLbl="parChTrans1D3" presStyleIdx="6" presStyleCnt="10"/>
      <dgm:spPr/>
    </dgm:pt>
    <dgm:pt modelId="{F7ACCF1D-99DF-47E5-8FF4-8DCBEADB8039}" type="pres">
      <dgm:prSet presAssocID="{697DFA26-96A7-41AD-9C0D-68C29A77542C}" presName="Name30" presStyleCnt="0"/>
      <dgm:spPr/>
    </dgm:pt>
    <dgm:pt modelId="{79FFE9A9-B148-4CB0-B238-F4974DE7118E}" type="pres">
      <dgm:prSet presAssocID="{697DFA26-96A7-41AD-9C0D-68C29A77542C}" presName="level2Shape" presStyleLbl="node3" presStyleIdx="6" presStyleCnt="10"/>
      <dgm:spPr/>
    </dgm:pt>
    <dgm:pt modelId="{8FCDDD43-8350-433B-83D2-01BBE65EA891}" type="pres">
      <dgm:prSet presAssocID="{697DFA26-96A7-41AD-9C0D-68C29A77542C}" presName="hierChild3" presStyleCnt="0"/>
      <dgm:spPr/>
    </dgm:pt>
    <dgm:pt modelId="{1F7DBFC2-F597-4EF8-AA22-499EDBDC6B18}" type="pres">
      <dgm:prSet presAssocID="{028D3B39-0137-4FF1-A721-7A7EEE87B9A7}" presName="Name25" presStyleLbl="parChTrans1D4" presStyleIdx="30" presStyleCnt="50"/>
      <dgm:spPr/>
    </dgm:pt>
    <dgm:pt modelId="{89A8261B-BFDD-48BB-93E6-371B78A19927}" type="pres">
      <dgm:prSet presAssocID="{028D3B39-0137-4FF1-A721-7A7EEE87B9A7}" presName="connTx" presStyleLbl="parChTrans1D4" presStyleIdx="30" presStyleCnt="50"/>
      <dgm:spPr/>
    </dgm:pt>
    <dgm:pt modelId="{69F525F7-070B-4734-8CCC-566A75D9D14E}" type="pres">
      <dgm:prSet presAssocID="{138412E6-BC05-4BE6-8D83-A1AFE2F1D073}" presName="Name30" presStyleCnt="0"/>
      <dgm:spPr/>
    </dgm:pt>
    <dgm:pt modelId="{AB2E7E3E-26E3-4AE8-9C1A-F18C529511A7}" type="pres">
      <dgm:prSet presAssocID="{138412E6-BC05-4BE6-8D83-A1AFE2F1D073}" presName="level2Shape" presStyleLbl="node4" presStyleIdx="30" presStyleCnt="50"/>
      <dgm:spPr/>
    </dgm:pt>
    <dgm:pt modelId="{94D2027C-D074-4B91-A092-7FB8824AD2B2}" type="pres">
      <dgm:prSet presAssocID="{138412E6-BC05-4BE6-8D83-A1AFE2F1D073}" presName="hierChild3" presStyleCnt="0"/>
      <dgm:spPr/>
    </dgm:pt>
    <dgm:pt modelId="{15FD6E9B-3FD6-47DB-93B4-507E5F97F432}" type="pres">
      <dgm:prSet presAssocID="{3096A607-6B94-484F-A2C3-AD07022FA59B}" presName="Name25" presStyleLbl="parChTrans1D4" presStyleIdx="31" presStyleCnt="50"/>
      <dgm:spPr/>
    </dgm:pt>
    <dgm:pt modelId="{BB9E3A22-D758-4C83-9DBB-89E447B8E7DF}" type="pres">
      <dgm:prSet presAssocID="{3096A607-6B94-484F-A2C3-AD07022FA59B}" presName="connTx" presStyleLbl="parChTrans1D4" presStyleIdx="31" presStyleCnt="50"/>
      <dgm:spPr/>
    </dgm:pt>
    <dgm:pt modelId="{7778AA85-23F9-41DA-BA30-EE6BA6A49BDB}" type="pres">
      <dgm:prSet presAssocID="{F0251EBD-9159-422B-B015-BA92FA73F98C}" presName="Name30" presStyleCnt="0"/>
      <dgm:spPr/>
    </dgm:pt>
    <dgm:pt modelId="{40DFDA94-8B74-481D-85CC-F7B8C7007E5D}" type="pres">
      <dgm:prSet presAssocID="{F0251EBD-9159-422B-B015-BA92FA73F98C}" presName="level2Shape" presStyleLbl="node4" presStyleIdx="31" presStyleCnt="50"/>
      <dgm:spPr/>
    </dgm:pt>
    <dgm:pt modelId="{0854D0EC-C8B5-4283-B33B-26E757C235A7}" type="pres">
      <dgm:prSet presAssocID="{F0251EBD-9159-422B-B015-BA92FA73F98C}" presName="hierChild3" presStyleCnt="0"/>
      <dgm:spPr/>
    </dgm:pt>
    <dgm:pt modelId="{A693A778-A02D-4C29-B364-8A1362846A2E}" type="pres">
      <dgm:prSet presAssocID="{172149EF-9956-43F6-8DC0-715D4FE2574C}" presName="Name25" presStyleLbl="parChTrans1D4" presStyleIdx="32" presStyleCnt="50"/>
      <dgm:spPr/>
    </dgm:pt>
    <dgm:pt modelId="{6B08DFCC-AA3F-4120-84F0-387D03AE8558}" type="pres">
      <dgm:prSet presAssocID="{172149EF-9956-43F6-8DC0-715D4FE2574C}" presName="connTx" presStyleLbl="parChTrans1D4" presStyleIdx="32" presStyleCnt="50"/>
      <dgm:spPr/>
    </dgm:pt>
    <dgm:pt modelId="{FAEF613B-519F-4D9C-8174-4EAC7B591ADD}" type="pres">
      <dgm:prSet presAssocID="{A6305E98-8FFF-407B-8256-AC44BFC9DF0A}" presName="Name30" presStyleCnt="0"/>
      <dgm:spPr/>
    </dgm:pt>
    <dgm:pt modelId="{96D76B8C-0C6F-437A-AA97-9A126FEF4D52}" type="pres">
      <dgm:prSet presAssocID="{A6305E98-8FFF-407B-8256-AC44BFC9DF0A}" presName="level2Shape" presStyleLbl="node4" presStyleIdx="32" presStyleCnt="50"/>
      <dgm:spPr/>
    </dgm:pt>
    <dgm:pt modelId="{79D9E7A5-080C-4C63-A373-C0B74D3D8552}" type="pres">
      <dgm:prSet presAssocID="{A6305E98-8FFF-407B-8256-AC44BFC9DF0A}" presName="hierChild3" presStyleCnt="0"/>
      <dgm:spPr/>
    </dgm:pt>
    <dgm:pt modelId="{8C8B12E2-745D-433C-854E-2CB36AB9E13D}" type="pres">
      <dgm:prSet presAssocID="{1698BFB6-1CDE-41F1-90BB-5CEA54788BB9}" presName="Name25" presStyleLbl="parChTrans1D4" presStyleIdx="33" presStyleCnt="50"/>
      <dgm:spPr/>
    </dgm:pt>
    <dgm:pt modelId="{96B7FDF2-CCB7-4EB1-B9F0-BA0F4FBA880B}" type="pres">
      <dgm:prSet presAssocID="{1698BFB6-1CDE-41F1-90BB-5CEA54788BB9}" presName="connTx" presStyleLbl="parChTrans1D4" presStyleIdx="33" presStyleCnt="50"/>
      <dgm:spPr/>
    </dgm:pt>
    <dgm:pt modelId="{2BE60232-4CAD-4A8E-9060-48987BCAC453}" type="pres">
      <dgm:prSet presAssocID="{89C1C8E6-FD55-42A1-9C1B-37F70A477AEC}" presName="Name30" presStyleCnt="0"/>
      <dgm:spPr/>
    </dgm:pt>
    <dgm:pt modelId="{832D58C6-1DB0-4203-9D2D-7FF892A6A426}" type="pres">
      <dgm:prSet presAssocID="{89C1C8E6-FD55-42A1-9C1B-37F70A477AEC}" presName="level2Shape" presStyleLbl="node4" presStyleIdx="33" presStyleCnt="50"/>
      <dgm:spPr/>
    </dgm:pt>
    <dgm:pt modelId="{826058A3-7D3D-4C1D-BBAC-EAEDC0F2D1D7}" type="pres">
      <dgm:prSet presAssocID="{89C1C8E6-FD55-42A1-9C1B-37F70A477AEC}" presName="hierChild3" presStyleCnt="0"/>
      <dgm:spPr/>
    </dgm:pt>
    <dgm:pt modelId="{48B2E343-3E53-400F-995F-14EFCC024C0E}" type="pres">
      <dgm:prSet presAssocID="{04EE4F60-B075-40B3-AE6F-D4892A308547}" presName="Name25" presStyleLbl="parChTrans1D4" presStyleIdx="34" presStyleCnt="50"/>
      <dgm:spPr/>
    </dgm:pt>
    <dgm:pt modelId="{9245B9C4-F39E-4888-A7D0-241BC2CB87F8}" type="pres">
      <dgm:prSet presAssocID="{04EE4F60-B075-40B3-AE6F-D4892A308547}" presName="connTx" presStyleLbl="parChTrans1D4" presStyleIdx="34" presStyleCnt="50"/>
      <dgm:spPr/>
    </dgm:pt>
    <dgm:pt modelId="{560D9CDB-0B3B-463B-BADF-8B5A2776F6BE}" type="pres">
      <dgm:prSet presAssocID="{DF583A42-0E83-42D4-B9DE-2F38CAB64157}" presName="Name30" presStyleCnt="0"/>
      <dgm:spPr/>
    </dgm:pt>
    <dgm:pt modelId="{72911544-9A0F-428F-9645-7FDBF1EAB744}" type="pres">
      <dgm:prSet presAssocID="{DF583A42-0E83-42D4-B9DE-2F38CAB64157}" presName="level2Shape" presStyleLbl="node4" presStyleIdx="34" presStyleCnt="50"/>
      <dgm:spPr/>
    </dgm:pt>
    <dgm:pt modelId="{CD615D87-FFBB-43D3-974F-454C75D4B717}" type="pres">
      <dgm:prSet presAssocID="{DF583A42-0E83-42D4-B9DE-2F38CAB64157}" presName="hierChild3" presStyleCnt="0"/>
      <dgm:spPr/>
    </dgm:pt>
    <dgm:pt modelId="{F1173509-3BA6-4986-A131-1FD49B114971}" type="pres">
      <dgm:prSet presAssocID="{5C7C0C2A-4580-4424-8B6A-8D9E1CB268E6}" presName="Name25" presStyleLbl="parChTrans1D3" presStyleIdx="7" presStyleCnt="10"/>
      <dgm:spPr/>
    </dgm:pt>
    <dgm:pt modelId="{0AB4E9A0-E843-4B6B-837C-94742713B220}" type="pres">
      <dgm:prSet presAssocID="{5C7C0C2A-4580-4424-8B6A-8D9E1CB268E6}" presName="connTx" presStyleLbl="parChTrans1D3" presStyleIdx="7" presStyleCnt="10"/>
      <dgm:spPr/>
    </dgm:pt>
    <dgm:pt modelId="{E838FE8A-FF87-4B72-BDF9-11B9080105C6}" type="pres">
      <dgm:prSet presAssocID="{20F1E4A3-17F9-4666-ACA6-74B05B9B95B6}" presName="Name30" presStyleCnt="0"/>
      <dgm:spPr/>
    </dgm:pt>
    <dgm:pt modelId="{C793C15C-57A2-4112-8912-E0B783DB0BC7}" type="pres">
      <dgm:prSet presAssocID="{20F1E4A3-17F9-4666-ACA6-74B05B9B95B6}" presName="level2Shape" presStyleLbl="node3" presStyleIdx="7" presStyleCnt="10"/>
      <dgm:spPr/>
    </dgm:pt>
    <dgm:pt modelId="{2854B21C-1A0A-4FF2-ACFB-EE42743DE724}" type="pres">
      <dgm:prSet presAssocID="{20F1E4A3-17F9-4666-ACA6-74B05B9B95B6}" presName="hierChild3" presStyleCnt="0"/>
      <dgm:spPr/>
    </dgm:pt>
    <dgm:pt modelId="{E9C89275-C8CA-4F15-9EDA-2E2BFE5F8C5D}" type="pres">
      <dgm:prSet presAssocID="{2BE9B872-7F00-4913-89FA-839889CB3092}" presName="Name25" presStyleLbl="parChTrans1D4" presStyleIdx="35" presStyleCnt="50"/>
      <dgm:spPr/>
    </dgm:pt>
    <dgm:pt modelId="{66C31991-970B-402B-B7EE-92C813D7DA3E}" type="pres">
      <dgm:prSet presAssocID="{2BE9B872-7F00-4913-89FA-839889CB3092}" presName="connTx" presStyleLbl="parChTrans1D4" presStyleIdx="35" presStyleCnt="50"/>
      <dgm:spPr/>
    </dgm:pt>
    <dgm:pt modelId="{A7ACF7C8-6AC1-4B0A-8EEB-C81B6883458E}" type="pres">
      <dgm:prSet presAssocID="{949341C7-C4E7-4811-B9AA-14A063991D23}" presName="Name30" presStyleCnt="0"/>
      <dgm:spPr/>
    </dgm:pt>
    <dgm:pt modelId="{62E6E9C3-DA29-4F3C-9BBB-8B5510174792}" type="pres">
      <dgm:prSet presAssocID="{949341C7-C4E7-4811-B9AA-14A063991D23}" presName="level2Shape" presStyleLbl="node4" presStyleIdx="35" presStyleCnt="50"/>
      <dgm:spPr/>
    </dgm:pt>
    <dgm:pt modelId="{05F99414-83AC-4BD0-A85E-7DE5923F612F}" type="pres">
      <dgm:prSet presAssocID="{949341C7-C4E7-4811-B9AA-14A063991D23}" presName="hierChild3" presStyleCnt="0"/>
      <dgm:spPr/>
    </dgm:pt>
    <dgm:pt modelId="{CA850362-72F0-402E-AB78-997BE0BB313D}" type="pres">
      <dgm:prSet presAssocID="{86BE5A4D-CE4C-46FB-8732-41D4D6AB4D91}" presName="Name25" presStyleLbl="parChTrans1D4" presStyleIdx="36" presStyleCnt="50"/>
      <dgm:spPr/>
    </dgm:pt>
    <dgm:pt modelId="{3110E311-D003-4CA2-8767-87734591B578}" type="pres">
      <dgm:prSet presAssocID="{86BE5A4D-CE4C-46FB-8732-41D4D6AB4D91}" presName="connTx" presStyleLbl="parChTrans1D4" presStyleIdx="36" presStyleCnt="50"/>
      <dgm:spPr/>
    </dgm:pt>
    <dgm:pt modelId="{8040CBCC-366E-495D-A3CE-2437FE829F6B}" type="pres">
      <dgm:prSet presAssocID="{6BB74F9E-FB40-4EBC-BF16-D9FA76EB1A43}" presName="Name30" presStyleCnt="0"/>
      <dgm:spPr/>
    </dgm:pt>
    <dgm:pt modelId="{872C22BD-E83E-43DE-A7C5-52B9B354A0C2}" type="pres">
      <dgm:prSet presAssocID="{6BB74F9E-FB40-4EBC-BF16-D9FA76EB1A43}" presName="level2Shape" presStyleLbl="node4" presStyleIdx="36" presStyleCnt="50"/>
      <dgm:spPr/>
    </dgm:pt>
    <dgm:pt modelId="{9C7CB9E1-5456-4891-8F20-245F970B80D8}" type="pres">
      <dgm:prSet presAssocID="{6BB74F9E-FB40-4EBC-BF16-D9FA76EB1A43}" presName="hierChild3" presStyleCnt="0"/>
      <dgm:spPr/>
    </dgm:pt>
    <dgm:pt modelId="{FCEBE4C3-5640-4E6F-8E46-13D1FC483068}" type="pres">
      <dgm:prSet presAssocID="{1FB91A24-5B55-4F04-AB9C-D3261AB055E9}" presName="Name25" presStyleLbl="parChTrans1D4" presStyleIdx="37" presStyleCnt="50"/>
      <dgm:spPr/>
    </dgm:pt>
    <dgm:pt modelId="{FE71E2DE-C2D7-4D9F-963C-A464410E0212}" type="pres">
      <dgm:prSet presAssocID="{1FB91A24-5B55-4F04-AB9C-D3261AB055E9}" presName="connTx" presStyleLbl="parChTrans1D4" presStyleIdx="37" presStyleCnt="50"/>
      <dgm:spPr/>
    </dgm:pt>
    <dgm:pt modelId="{90E08D95-4DC3-4849-9ABF-C028593793AA}" type="pres">
      <dgm:prSet presAssocID="{5A9BA82F-375C-4EAE-BA29-252477C494CF}" presName="Name30" presStyleCnt="0"/>
      <dgm:spPr/>
    </dgm:pt>
    <dgm:pt modelId="{F4186EAB-2EF1-4A1A-B0BC-561B82B07ED9}" type="pres">
      <dgm:prSet presAssocID="{5A9BA82F-375C-4EAE-BA29-252477C494CF}" presName="level2Shape" presStyleLbl="node4" presStyleIdx="37" presStyleCnt="50"/>
      <dgm:spPr/>
    </dgm:pt>
    <dgm:pt modelId="{694996BE-866E-496E-9CEE-397A10CB8036}" type="pres">
      <dgm:prSet presAssocID="{5A9BA82F-375C-4EAE-BA29-252477C494CF}" presName="hierChild3" presStyleCnt="0"/>
      <dgm:spPr/>
    </dgm:pt>
    <dgm:pt modelId="{32D84231-17A6-4929-8AE4-1ABC71A06BF6}" type="pres">
      <dgm:prSet presAssocID="{BE4108D5-1C39-4317-8E69-692107714959}" presName="Name25" presStyleLbl="parChTrans1D4" presStyleIdx="38" presStyleCnt="50"/>
      <dgm:spPr/>
    </dgm:pt>
    <dgm:pt modelId="{CFF551E1-C229-4B0E-A843-1CE2B5C5113A}" type="pres">
      <dgm:prSet presAssocID="{BE4108D5-1C39-4317-8E69-692107714959}" presName="connTx" presStyleLbl="parChTrans1D4" presStyleIdx="38" presStyleCnt="50"/>
      <dgm:spPr/>
    </dgm:pt>
    <dgm:pt modelId="{E958D84B-1FB8-429B-8205-F2C49A4200C1}" type="pres">
      <dgm:prSet presAssocID="{ADB5FE0B-5E2E-4DAA-BFBC-1595062F9F2A}" presName="Name30" presStyleCnt="0"/>
      <dgm:spPr/>
    </dgm:pt>
    <dgm:pt modelId="{7A233057-C535-458D-B1A5-121141EAD805}" type="pres">
      <dgm:prSet presAssocID="{ADB5FE0B-5E2E-4DAA-BFBC-1595062F9F2A}" presName="level2Shape" presStyleLbl="node4" presStyleIdx="38" presStyleCnt="50"/>
      <dgm:spPr/>
    </dgm:pt>
    <dgm:pt modelId="{5656BF1A-BE0D-464C-8912-56F2478933FE}" type="pres">
      <dgm:prSet presAssocID="{ADB5FE0B-5E2E-4DAA-BFBC-1595062F9F2A}" presName="hierChild3" presStyleCnt="0"/>
      <dgm:spPr/>
    </dgm:pt>
    <dgm:pt modelId="{6402B109-7FE4-4240-8936-77A56A1D451D}" type="pres">
      <dgm:prSet presAssocID="{6B490D74-D465-45AB-A0A5-CC9470A580A4}" presName="Name25" presStyleLbl="parChTrans1D4" presStyleIdx="39" presStyleCnt="50"/>
      <dgm:spPr/>
    </dgm:pt>
    <dgm:pt modelId="{A1B9C656-5196-40C3-AF66-9C0FF4E2125B}" type="pres">
      <dgm:prSet presAssocID="{6B490D74-D465-45AB-A0A5-CC9470A580A4}" presName="connTx" presStyleLbl="parChTrans1D4" presStyleIdx="39" presStyleCnt="50"/>
      <dgm:spPr/>
    </dgm:pt>
    <dgm:pt modelId="{E14E5CC3-5971-420A-B358-BF85A8F9B91F}" type="pres">
      <dgm:prSet presAssocID="{6FE5A786-0347-4464-90A2-157E493C3CAD}" presName="Name30" presStyleCnt="0"/>
      <dgm:spPr/>
    </dgm:pt>
    <dgm:pt modelId="{2898FE66-994E-4EFC-A901-AEC6BAC4F5E8}" type="pres">
      <dgm:prSet presAssocID="{6FE5A786-0347-4464-90A2-157E493C3CAD}" presName="level2Shape" presStyleLbl="node4" presStyleIdx="39" presStyleCnt="50"/>
      <dgm:spPr/>
    </dgm:pt>
    <dgm:pt modelId="{4386C917-B35D-4E18-8B77-E57EA1078525}" type="pres">
      <dgm:prSet presAssocID="{6FE5A786-0347-4464-90A2-157E493C3CAD}" presName="hierChild3" presStyleCnt="0"/>
      <dgm:spPr/>
    </dgm:pt>
    <dgm:pt modelId="{34A54743-E783-40BA-B9FD-082EEC5EE6C1}" type="pres">
      <dgm:prSet presAssocID="{88269EFD-8BDF-4292-9C4E-0404A0BE2181}" presName="Name25" presStyleLbl="parChTrans1D3" presStyleIdx="8" presStyleCnt="10"/>
      <dgm:spPr/>
    </dgm:pt>
    <dgm:pt modelId="{DCCC88D1-A7E7-4D13-BA94-C8DCD55E1B5B}" type="pres">
      <dgm:prSet presAssocID="{88269EFD-8BDF-4292-9C4E-0404A0BE2181}" presName="connTx" presStyleLbl="parChTrans1D3" presStyleIdx="8" presStyleCnt="10"/>
      <dgm:spPr/>
    </dgm:pt>
    <dgm:pt modelId="{0813E134-498D-44FC-A3CC-0EE4F5E5A9E1}" type="pres">
      <dgm:prSet presAssocID="{F72EB803-F1B7-4B89-875A-CCF793F5A221}" presName="Name30" presStyleCnt="0"/>
      <dgm:spPr/>
    </dgm:pt>
    <dgm:pt modelId="{2E6E9188-C4D6-4284-A77A-F3285AE4398B}" type="pres">
      <dgm:prSet presAssocID="{F72EB803-F1B7-4B89-875A-CCF793F5A221}" presName="level2Shape" presStyleLbl="node3" presStyleIdx="8" presStyleCnt="10"/>
      <dgm:spPr/>
    </dgm:pt>
    <dgm:pt modelId="{42F1FD68-E624-4D4D-9840-A600507BB6BB}" type="pres">
      <dgm:prSet presAssocID="{F72EB803-F1B7-4B89-875A-CCF793F5A221}" presName="hierChild3" presStyleCnt="0"/>
      <dgm:spPr/>
    </dgm:pt>
    <dgm:pt modelId="{AEAD2E93-C291-407B-8179-CA686686CD7B}" type="pres">
      <dgm:prSet presAssocID="{B5854319-BDD6-4EA4-9FCA-ECE06D0FB625}" presName="Name25" presStyleLbl="parChTrans1D4" presStyleIdx="40" presStyleCnt="50"/>
      <dgm:spPr/>
    </dgm:pt>
    <dgm:pt modelId="{ED4AD369-0E26-4890-ABDE-DFB155449421}" type="pres">
      <dgm:prSet presAssocID="{B5854319-BDD6-4EA4-9FCA-ECE06D0FB625}" presName="connTx" presStyleLbl="parChTrans1D4" presStyleIdx="40" presStyleCnt="50"/>
      <dgm:spPr/>
    </dgm:pt>
    <dgm:pt modelId="{E116EA4D-881A-43AB-AE51-F58B2E584403}" type="pres">
      <dgm:prSet presAssocID="{207E9B2E-1C7A-4048-8660-041CD5F034B3}" presName="Name30" presStyleCnt="0"/>
      <dgm:spPr/>
    </dgm:pt>
    <dgm:pt modelId="{5A5F5C2F-5F06-4A48-8E57-12962406B278}" type="pres">
      <dgm:prSet presAssocID="{207E9B2E-1C7A-4048-8660-041CD5F034B3}" presName="level2Shape" presStyleLbl="node4" presStyleIdx="40" presStyleCnt="50"/>
      <dgm:spPr/>
    </dgm:pt>
    <dgm:pt modelId="{704A763D-CB95-4D09-8C06-5ADF2CA72244}" type="pres">
      <dgm:prSet presAssocID="{207E9B2E-1C7A-4048-8660-041CD5F034B3}" presName="hierChild3" presStyleCnt="0"/>
      <dgm:spPr/>
    </dgm:pt>
    <dgm:pt modelId="{E40C0147-3D54-420E-B2BD-C365FD264FE9}" type="pres">
      <dgm:prSet presAssocID="{4BC65621-39D1-470B-A969-2722C319980B}" presName="Name25" presStyleLbl="parChTrans1D4" presStyleIdx="41" presStyleCnt="50"/>
      <dgm:spPr/>
    </dgm:pt>
    <dgm:pt modelId="{2F0B18C0-255E-4361-9DA6-752690CA3514}" type="pres">
      <dgm:prSet presAssocID="{4BC65621-39D1-470B-A969-2722C319980B}" presName="connTx" presStyleLbl="parChTrans1D4" presStyleIdx="41" presStyleCnt="50"/>
      <dgm:spPr/>
    </dgm:pt>
    <dgm:pt modelId="{01BE545A-9713-4551-8BDC-42B282E2DA93}" type="pres">
      <dgm:prSet presAssocID="{27B72AF9-92DB-491A-AB74-67373EF5ADCA}" presName="Name30" presStyleCnt="0"/>
      <dgm:spPr/>
    </dgm:pt>
    <dgm:pt modelId="{5E8C58F3-3DD5-4383-8FA7-EC80BBC6341D}" type="pres">
      <dgm:prSet presAssocID="{27B72AF9-92DB-491A-AB74-67373EF5ADCA}" presName="level2Shape" presStyleLbl="node4" presStyleIdx="41" presStyleCnt="50"/>
      <dgm:spPr/>
    </dgm:pt>
    <dgm:pt modelId="{33B08F81-C900-46C2-AD39-9BBBA6CEE625}" type="pres">
      <dgm:prSet presAssocID="{27B72AF9-92DB-491A-AB74-67373EF5ADCA}" presName="hierChild3" presStyleCnt="0"/>
      <dgm:spPr/>
    </dgm:pt>
    <dgm:pt modelId="{B9A2E879-5A03-47FD-98A9-DF1E9D98B047}" type="pres">
      <dgm:prSet presAssocID="{0BAD87F4-C548-4DC0-BFB6-C19D631049BC}" presName="Name25" presStyleLbl="parChTrans1D4" presStyleIdx="42" presStyleCnt="50"/>
      <dgm:spPr/>
    </dgm:pt>
    <dgm:pt modelId="{98B60ACB-D8A4-4251-BF0C-C1B7A98E56D1}" type="pres">
      <dgm:prSet presAssocID="{0BAD87F4-C548-4DC0-BFB6-C19D631049BC}" presName="connTx" presStyleLbl="parChTrans1D4" presStyleIdx="42" presStyleCnt="50"/>
      <dgm:spPr/>
    </dgm:pt>
    <dgm:pt modelId="{C3345D69-73CE-4E5E-AB49-DE1DACC6B0F6}" type="pres">
      <dgm:prSet presAssocID="{B568D868-9927-42F1-8EA4-2434F1C11268}" presName="Name30" presStyleCnt="0"/>
      <dgm:spPr/>
    </dgm:pt>
    <dgm:pt modelId="{4AB6CAC2-3C07-48CF-9B86-10EF365689F0}" type="pres">
      <dgm:prSet presAssocID="{B568D868-9927-42F1-8EA4-2434F1C11268}" presName="level2Shape" presStyleLbl="node4" presStyleIdx="42" presStyleCnt="50"/>
      <dgm:spPr/>
    </dgm:pt>
    <dgm:pt modelId="{652CE7AE-EEFF-4D12-8799-507B6E3CFBCA}" type="pres">
      <dgm:prSet presAssocID="{B568D868-9927-42F1-8EA4-2434F1C11268}" presName="hierChild3" presStyleCnt="0"/>
      <dgm:spPr/>
    </dgm:pt>
    <dgm:pt modelId="{E46FA220-D75E-499A-8B11-8E2FA7C69A67}" type="pres">
      <dgm:prSet presAssocID="{56728220-7ABB-4A53-AFE1-85D3BFC48CBC}" presName="Name25" presStyleLbl="parChTrans1D4" presStyleIdx="43" presStyleCnt="50"/>
      <dgm:spPr/>
    </dgm:pt>
    <dgm:pt modelId="{02C28D19-CFFA-4102-8954-D4137B9A713A}" type="pres">
      <dgm:prSet presAssocID="{56728220-7ABB-4A53-AFE1-85D3BFC48CBC}" presName="connTx" presStyleLbl="parChTrans1D4" presStyleIdx="43" presStyleCnt="50"/>
      <dgm:spPr/>
    </dgm:pt>
    <dgm:pt modelId="{3DB5FF7A-CFAB-49B3-820E-741F911F6518}" type="pres">
      <dgm:prSet presAssocID="{825DA6D6-318A-46F7-BD25-AC33D7633118}" presName="Name30" presStyleCnt="0"/>
      <dgm:spPr/>
    </dgm:pt>
    <dgm:pt modelId="{AFE5C73C-461E-4B21-8BC3-E7C9E1BEA38E}" type="pres">
      <dgm:prSet presAssocID="{825DA6D6-318A-46F7-BD25-AC33D7633118}" presName="level2Shape" presStyleLbl="node4" presStyleIdx="43" presStyleCnt="50"/>
      <dgm:spPr/>
    </dgm:pt>
    <dgm:pt modelId="{E0E513F0-1470-457D-B3DC-647C33E9CDB3}" type="pres">
      <dgm:prSet presAssocID="{825DA6D6-318A-46F7-BD25-AC33D7633118}" presName="hierChild3" presStyleCnt="0"/>
      <dgm:spPr/>
    </dgm:pt>
    <dgm:pt modelId="{8A88EC8D-29AC-4DED-B040-E17FDA10CF23}" type="pres">
      <dgm:prSet presAssocID="{77E39621-1FC0-4469-915E-75275749BE90}" presName="Name25" presStyleLbl="parChTrans1D4" presStyleIdx="44" presStyleCnt="50"/>
      <dgm:spPr/>
    </dgm:pt>
    <dgm:pt modelId="{39387C37-123D-488D-A12B-490B29DA43F9}" type="pres">
      <dgm:prSet presAssocID="{77E39621-1FC0-4469-915E-75275749BE90}" presName="connTx" presStyleLbl="parChTrans1D4" presStyleIdx="44" presStyleCnt="50"/>
      <dgm:spPr/>
    </dgm:pt>
    <dgm:pt modelId="{A46C7DB4-6269-47E7-9AE5-C0F0D589752F}" type="pres">
      <dgm:prSet presAssocID="{2A04DAF3-5ADF-4B6A-8442-32B26E26DACD}" presName="Name30" presStyleCnt="0"/>
      <dgm:spPr/>
    </dgm:pt>
    <dgm:pt modelId="{0D2513F9-C7BF-42D6-9EA3-C0F0B8CBEB10}" type="pres">
      <dgm:prSet presAssocID="{2A04DAF3-5ADF-4B6A-8442-32B26E26DACD}" presName="level2Shape" presStyleLbl="node4" presStyleIdx="44" presStyleCnt="50"/>
      <dgm:spPr/>
    </dgm:pt>
    <dgm:pt modelId="{ED505286-F0B2-4931-890F-65BEDDAA7ABF}" type="pres">
      <dgm:prSet presAssocID="{2A04DAF3-5ADF-4B6A-8442-32B26E26DACD}" presName="hierChild3" presStyleCnt="0"/>
      <dgm:spPr/>
    </dgm:pt>
    <dgm:pt modelId="{4D385259-B123-41F4-AB9C-9FF8AEF898AD}" type="pres">
      <dgm:prSet presAssocID="{5BF62495-D190-4827-8295-2579AD842B06}" presName="Name25" presStyleLbl="parChTrans1D2" presStyleIdx="2" presStyleCnt="3"/>
      <dgm:spPr/>
    </dgm:pt>
    <dgm:pt modelId="{4FA2E786-BD47-4B51-BA88-F2C384E3CDCC}" type="pres">
      <dgm:prSet presAssocID="{5BF62495-D190-4827-8295-2579AD842B06}" presName="connTx" presStyleLbl="parChTrans1D2" presStyleIdx="2" presStyleCnt="3"/>
      <dgm:spPr/>
    </dgm:pt>
    <dgm:pt modelId="{8DE5735E-B02F-4F42-B070-7CB4C08F883D}" type="pres">
      <dgm:prSet presAssocID="{5EA67EB7-423E-4356-A0B4-CEDA515D2553}" presName="Name30" presStyleCnt="0"/>
      <dgm:spPr/>
    </dgm:pt>
    <dgm:pt modelId="{6242D5FB-E902-4700-942D-68E00D3F133B}" type="pres">
      <dgm:prSet presAssocID="{5EA67EB7-423E-4356-A0B4-CEDA515D2553}" presName="level2Shape" presStyleLbl="node2" presStyleIdx="2" presStyleCnt="3"/>
      <dgm:spPr/>
    </dgm:pt>
    <dgm:pt modelId="{0D3D9FE8-50BD-4D1A-88AA-CC2DA83D8217}" type="pres">
      <dgm:prSet presAssocID="{5EA67EB7-423E-4356-A0B4-CEDA515D2553}" presName="hierChild3" presStyleCnt="0"/>
      <dgm:spPr/>
    </dgm:pt>
    <dgm:pt modelId="{5AA76B43-8FA0-4008-AB92-EDE6A025939D}" type="pres">
      <dgm:prSet presAssocID="{547A1286-D30D-4160-AFCB-475F28D3355D}" presName="Name25" presStyleLbl="parChTrans1D3" presStyleIdx="9" presStyleCnt="10"/>
      <dgm:spPr/>
    </dgm:pt>
    <dgm:pt modelId="{91C9F5F0-1A7C-4D2B-9A4F-097816BCB8B4}" type="pres">
      <dgm:prSet presAssocID="{547A1286-D30D-4160-AFCB-475F28D3355D}" presName="connTx" presStyleLbl="parChTrans1D3" presStyleIdx="9" presStyleCnt="10"/>
      <dgm:spPr/>
    </dgm:pt>
    <dgm:pt modelId="{563C03AC-B630-48B7-93A5-5BD9A6471A81}" type="pres">
      <dgm:prSet presAssocID="{01F715C1-0E3C-48B5-837B-C23860E391CF}" presName="Name30" presStyleCnt="0"/>
      <dgm:spPr/>
    </dgm:pt>
    <dgm:pt modelId="{724745CC-F776-460A-8072-A348B872B06A}" type="pres">
      <dgm:prSet presAssocID="{01F715C1-0E3C-48B5-837B-C23860E391CF}" presName="level2Shape" presStyleLbl="node3" presStyleIdx="9" presStyleCnt="10"/>
      <dgm:spPr/>
    </dgm:pt>
    <dgm:pt modelId="{E2FED779-B75A-4F6C-ADCC-DEBBB6DB955C}" type="pres">
      <dgm:prSet presAssocID="{01F715C1-0E3C-48B5-837B-C23860E391CF}" presName="hierChild3" presStyleCnt="0"/>
      <dgm:spPr/>
    </dgm:pt>
    <dgm:pt modelId="{19E76F32-0F5F-4750-8AE8-469B12A3A528}" type="pres">
      <dgm:prSet presAssocID="{784CCC8E-D6C8-4496-8776-0ACF5BAA01D2}" presName="Name25" presStyleLbl="parChTrans1D4" presStyleIdx="45" presStyleCnt="50"/>
      <dgm:spPr/>
    </dgm:pt>
    <dgm:pt modelId="{5976A40D-7987-4F14-BA65-B651AAB7CFFC}" type="pres">
      <dgm:prSet presAssocID="{784CCC8E-D6C8-4496-8776-0ACF5BAA01D2}" presName="connTx" presStyleLbl="parChTrans1D4" presStyleIdx="45" presStyleCnt="50"/>
      <dgm:spPr/>
    </dgm:pt>
    <dgm:pt modelId="{CDE69E0F-B403-4008-AA9D-2353D9BCC561}" type="pres">
      <dgm:prSet presAssocID="{D795ABAD-8B96-4EAE-9ED9-2960C4AC1E9A}" presName="Name30" presStyleCnt="0"/>
      <dgm:spPr/>
    </dgm:pt>
    <dgm:pt modelId="{9833C9F1-A9F9-4D8F-B50A-0F6967CBD687}" type="pres">
      <dgm:prSet presAssocID="{D795ABAD-8B96-4EAE-9ED9-2960C4AC1E9A}" presName="level2Shape" presStyleLbl="node4" presStyleIdx="45" presStyleCnt="50"/>
      <dgm:spPr/>
    </dgm:pt>
    <dgm:pt modelId="{4C28CDB3-1030-4F7F-AA00-4BE51AFC20A8}" type="pres">
      <dgm:prSet presAssocID="{D795ABAD-8B96-4EAE-9ED9-2960C4AC1E9A}" presName="hierChild3" presStyleCnt="0"/>
      <dgm:spPr/>
    </dgm:pt>
    <dgm:pt modelId="{3A3DDDCE-E4C4-47AB-8E6B-9407B165A3A7}" type="pres">
      <dgm:prSet presAssocID="{53AFE2F4-34B3-4016-9484-9C0345CBA463}" presName="Name25" presStyleLbl="parChTrans1D4" presStyleIdx="46" presStyleCnt="50"/>
      <dgm:spPr/>
    </dgm:pt>
    <dgm:pt modelId="{A20CE13D-472F-4131-9EEB-9056007E034D}" type="pres">
      <dgm:prSet presAssocID="{53AFE2F4-34B3-4016-9484-9C0345CBA463}" presName="connTx" presStyleLbl="parChTrans1D4" presStyleIdx="46" presStyleCnt="50"/>
      <dgm:spPr/>
    </dgm:pt>
    <dgm:pt modelId="{AAFB6854-F742-48E9-9CDE-F5DB7E66343B}" type="pres">
      <dgm:prSet presAssocID="{3B2075C9-80E1-414D-B70A-CCF3CDD9BF36}" presName="Name30" presStyleCnt="0"/>
      <dgm:spPr/>
    </dgm:pt>
    <dgm:pt modelId="{F2FB80D9-A690-4B99-A6A5-8FDA4FD69922}" type="pres">
      <dgm:prSet presAssocID="{3B2075C9-80E1-414D-B70A-CCF3CDD9BF36}" presName="level2Shape" presStyleLbl="node4" presStyleIdx="46" presStyleCnt="50"/>
      <dgm:spPr/>
    </dgm:pt>
    <dgm:pt modelId="{F9B3AFFD-B15B-4785-8194-2AFAB587B387}" type="pres">
      <dgm:prSet presAssocID="{3B2075C9-80E1-414D-B70A-CCF3CDD9BF36}" presName="hierChild3" presStyleCnt="0"/>
      <dgm:spPr/>
    </dgm:pt>
    <dgm:pt modelId="{915A3422-D338-4CD4-9231-7630FF6850BD}" type="pres">
      <dgm:prSet presAssocID="{1FA531DF-0126-412E-879B-57274F40334D}" presName="Name25" presStyleLbl="parChTrans1D4" presStyleIdx="47" presStyleCnt="50"/>
      <dgm:spPr/>
    </dgm:pt>
    <dgm:pt modelId="{DBEB80D8-36DD-487C-BB3A-1A93E0BD157E}" type="pres">
      <dgm:prSet presAssocID="{1FA531DF-0126-412E-879B-57274F40334D}" presName="connTx" presStyleLbl="parChTrans1D4" presStyleIdx="47" presStyleCnt="50"/>
      <dgm:spPr/>
    </dgm:pt>
    <dgm:pt modelId="{66386269-C16D-420A-99FF-6E256A12EA4D}" type="pres">
      <dgm:prSet presAssocID="{3D97833A-2312-44C3-989D-68EF768599C5}" presName="Name30" presStyleCnt="0"/>
      <dgm:spPr/>
    </dgm:pt>
    <dgm:pt modelId="{2F6A5B65-E1A4-474C-9790-CD4CAF9BC2EF}" type="pres">
      <dgm:prSet presAssocID="{3D97833A-2312-44C3-989D-68EF768599C5}" presName="level2Shape" presStyleLbl="node4" presStyleIdx="47" presStyleCnt="50"/>
      <dgm:spPr/>
    </dgm:pt>
    <dgm:pt modelId="{34B29B6A-1C78-4595-943F-07615F85014E}" type="pres">
      <dgm:prSet presAssocID="{3D97833A-2312-44C3-989D-68EF768599C5}" presName="hierChild3" presStyleCnt="0"/>
      <dgm:spPr/>
    </dgm:pt>
    <dgm:pt modelId="{1384D656-8961-4B21-A3B2-9428766006CE}" type="pres">
      <dgm:prSet presAssocID="{C1F24A92-4576-4D6A-8830-4A09C4771EBE}" presName="Name25" presStyleLbl="parChTrans1D4" presStyleIdx="48" presStyleCnt="50"/>
      <dgm:spPr/>
    </dgm:pt>
    <dgm:pt modelId="{C6FC7CAF-A523-420A-87AA-43D01B4270EB}" type="pres">
      <dgm:prSet presAssocID="{C1F24A92-4576-4D6A-8830-4A09C4771EBE}" presName="connTx" presStyleLbl="parChTrans1D4" presStyleIdx="48" presStyleCnt="50"/>
      <dgm:spPr/>
    </dgm:pt>
    <dgm:pt modelId="{DFD1DAB3-04A2-40C2-9770-487AEA03564C}" type="pres">
      <dgm:prSet presAssocID="{FF3742A3-E747-488F-8E2C-D18029D826D3}" presName="Name30" presStyleCnt="0"/>
      <dgm:spPr/>
    </dgm:pt>
    <dgm:pt modelId="{856F178E-0654-4A6A-8176-3CE3C9710C94}" type="pres">
      <dgm:prSet presAssocID="{FF3742A3-E747-488F-8E2C-D18029D826D3}" presName="level2Shape" presStyleLbl="node4" presStyleIdx="48" presStyleCnt="50"/>
      <dgm:spPr/>
    </dgm:pt>
    <dgm:pt modelId="{90D24722-D7DF-451B-9FD4-0B36C8D7D8EF}" type="pres">
      <dgm:prSet presAssocID="{FF3742A3-E747-488F-8E2C-D18029D826D3}" presName="hierChild3" presStyleCnt="0"/>
      <dgm:spPr/>
    </dgm:pt>
    <dgm:pt modelId="{BD685393-2FC1-4A64-9110-9A439FDB471A}" type="pres">
      <dgm:prSet presAssocID="{4B72126B-79C9-4E28-B18C-F263FBF82764}" presName="Name25" presStyleLbl="parChTrans1D4" presStyleIdx="49" presStyleCnt="50"/>
      <dgm:spPr/>
    </dgm:pt>
    <dgm:pt modelId="{39CB4286-8F38-4E71-B018-DE0DC884B605}" type="pres">
      <dgm:prSet presAssocID="{4B72126B-79C9-4E28-B18C-F263FBF82764}" presName="connTx" presStyleLbl="parChTrans1D4" presStyleIdx="49" presStyleCnt="50"/>
      <dgm:spPr/>
    </dgm:pt>
    <dgm:pt modelId="{B99C29F1-D478-4D14-A476-087F159D1BAF}" type="pres">
      <dgm:prSet presAssocID="{5922BC9A-1022-48F9-9609-A5FDE0590540}" presName="Name30" presStyleCnt="0"/>
      <dgm:spPr/>
    </dgm:pt>
    <dgm:pt modelId="{209CACE6-D6C3-43EE-BA99-9F3396B456A5}" type="pres">
      <dgm:prSet presAssocID="{5922BC9A-1022-48F9-9609-A5FDE0590540}" presName="level2Shape" presStyleLbl="node4" presStyleIdx="49" presStyleCnt="50"/>
      <dgm:spPr/>
    </dgm:pt>
    <dgm:pt modelId="{5B7D7474-53A8-4C5F-9FBA-610DBA48CEBC}" type="pres">
      <dgm:prSet presAssocID="{5922BC9A-1022-48F9-9609-A5FDE0590540}" presName="hierChild3" presStyleCnt="0"/>
      <dgm:spPr/>
    </dgm:pt>
    <dgm:pt modelId="{0856F247-FC87-4AAF-B4E4-DFBE30D25005}" type="pres">
      <dgm:prSet presAssocID="{0E5E886F-B8E2-4F34-8812-AEE4833D32D9}" presName="bgShapesFlow" presStyleCnt="0"/>
      <dgm:spPr/>
    </dgm:pt>
    <dgm:pt modelId="{6E5E31A6-F24D-4E14-8F27-80E3CFBE1561}" type="pres">
      <dgm:prSet presAssocID="{947BFCEA-34BF-42B8-BF21-52998210901E}" presName="rectComp" presStyleCnt="0"/>
      <dgm:spPr/>
    </dgm:pt>
    <dgm:pt modelId="{ADBA7629-7D62-4CFC-9886-CEBED6AE6EA3}" type="pres">
      <dgm:prSet presAssocID="{947BFCEA-34BF-42B8-BF21-52998210901E}" presName="bgRect" presStyleLbl="bgShp" presStyleIdx="0" presStyleCnt="8"/>
      <dgm:spPr/>
    </dgm:pt>
    <dgm:pt modelId="{AFD9F0D4-ED36-4DC2-85BB-BFA28AB95C8F}" type="pres">
      <dgm:prSet presAssocID="{947BFCEA-34BF-42B8-BF21-52998210901E}" presName="bgRectTx" presStyleLbl="bgShp" presStyleIdx="0" presStyleCnt="8">
        <dgm:presLayoutVars>
          <dgm:bulletEnabled val="1"/>
        </dgm:presLayoutVars>
      </dgm:prSet>
      <dgm:spPr/>
    </dgm:pt>
    <dgm:pt modelId="{2F312B92-CB73-44B0-A384-AD705CCED8A5}" type="pres">
      <dgm:prSet presAssocID="{947BFCEA-34BF-42B8-BF21-52998210901E}" presName="spComp" presStyleCnt="0"/>
      <dgm:spPr/>
    </dgm:pt>
    <dgm:pt modelId="{1C62D932-6E89-44D9-8CF8-86B3AD64D495}" type="pres">
      <dgm:prSet presAssocID="{947BFCEA-34BF-42B8-BF21-52998210901E}" presName="hSp" presStyleCnt="0"/>
      <dgm:spPr/>
    </dgm:pt>
    <dgm:pt modelId="{E0019C27-4729-45F3-A83C-739AC3E4D0AC}" type="pres">
      <dgm:prSet presAssocID="{55140F4F-F947-4F05-B65C-BB8152C6D81E}" presName="rectComp" presStyleCnt="0"/>
      <dgm:spPr/>
    </dgm:pt>
    <dgm:pt modelId="{0877247A-7CE9-4D72-B4BF-BDF3A7715925}" type="pres">
      <dgm:prSet presAssocID="{55140F4F-F947-4F05-B65C-BB8152C6D81E}" presName="bgRect" presStyleLbl="bgShp" presStyleIdx="1" presStyleCnt="8"/>
      <dgm:spPr/>
    </dgm:pt>
    <dgm:pt modelId="{2671CE14-772B-4178-BE15-F5A8871BA69F}" type="pres">
      <dgm:prSet presAssocID="{55140F4F-F947-4F05-B65C-BB8152C6D81E}" presName="bgRectTx" presStyleLbl="bgShp" presStyleIdx="1" presStyleCnt="8">
        <dgm:presLayoutVars>
          <dgm:bulletEnabled val="1"/>
        </dgm:presLayoutVars>
      </dgm:prSet>
      <dgm:spPr/>
    </dgm:pt>
    <dgm:pt modelId="{59681F61-A999-460C-9D48-034FCE8D2430}" type="pres">
      <dgm:prSet presAssocID="{55140F4F-F947-4F05-B65C-BB8152C6D81E}" presName="spComp" presStyleCnt="0"/>
      <dgm:spPr/>
    </dgm:pt>
    <dgm:pt modelId="{6707E9E6-531A-4174-9042-3B7606F0DFF0}" type="pres">
      <dgm:prSet presAssocID="{55140F4F-F947-4F05-B65C-BB8152C6D81E}" presName="hSp" presStyleCnt="0"/>
      <dgm:spPr/>
    </dgm:pt>
    <dgm:pt modelId="{CA51D2AA-18F3-4C13-8B05-549019E1CC01}" type="pres">
      <dgm:prSet presAssocID="{9E5ABCA1-FC67-4B4B-A632-46317F868B00}" presName="rectComp" presStyleCnt="0"/>
      <dgm:spPr/>
    </dgm:pt>
    <dgm:pt modelId="{E2F1B24D-526B-414B-A0DF-C2B3D6AAC54F}" type="pres">
      <dgm:prSet presAssocID="{9E5ABCA1-FC67-4B4B-A632-46317F868B00}" presName="bgRect" presStyleLbl="bgShp" presStyleIdx="2" presStyleCnt="8"/>
      <dgm:spPr/>
    </dgm:pt>
    <dgm:pt modelId="{FC2CA537-BC8A-4D2D-83FC-1F2F93479F22}" type="pres">
      <dgm:prSet presAssocID="{9E5ABCA1-FC67-4B4B-A632-46317F868B00}" presName="bgRectTx" presStyleLbl="bgShp" presStyleIdx="2" presStyleCnt="8">
        <dgm:presLayoutVars>
          <dgm:bulletEnabled val="1"/>
        </dgm:presLayoutVars>
      </dgm:prSet>
      <dgm:spPr/>
    </dgm:pt>
    <dgm:pt modelId="{E9CC9555-C7F4-4C8A-8D41-4D3B2612BEAE}" type="pres">
      <dgm:prSet presAssocID="{9E5ABCA1-FC67-4B4B-A632-46317F868B00}" presName="spComp" presStyleCnt="0"/>
      <dgm:spPr/>
    </dgm:pt>
    <dgm:pt modelId="{DCE7AFE0-654D-4EAE-8CDF-71B44D31A1DC}" type="pres">
      <dgm:prSet presAssocID="{9E5ABCA1-FC67-4B4B-A632-46317F868B00}" presName="hSp" presStyleCnt="0"/>
      <dgm:spPr/>
    </dgm:pt>
    <dgm:pt modelId="{718FE61E-3CCB-4F50-9BFC-AF552753E63B}" type="pres">
      <dgm:prSet presAssocID="{DF717E81-7B00-4E68-B747-86494E873FB5}" presName="rectComp" presStyleCnt="0"/>
      <dgm:spPr/>
    </dgm:pt>
    <dgm:pt modelId="{08EC7508-328E-4946-B290-52215BD90229}" type="pres">
      <dgm:prSet presAssocID="{DF717E81-7B00-4E68-B747-86494E873FB5}" presName="bgRect" presStyleLbl="bgShp" presStyleIdx="3" presStyleCnt="8" custLinFactNeighborX="-3924"/>
      <dgm:spPr/>
    </dgm:pt>
    <dgm:pt modelId="{4FCDCAEB-0747-4349-AAA4-BC11A5379D86}" type="pres">
      <dgm:prSet presAssocID="{DF717E81-7B00-4E68-B747-86494E873FB5}" presName="bgRectTx" presStyleLbl="bgShp" presStyleIdx="3" presStyleCnt="8">
        <dgm:presLayoutVars>
          <dgm:bulletEnabled val="1"/>
        </dgm:presLayoutVars>
      </dgm:prSet>
      <dgm:spPr/>
    </dgm:pt>
    <dgm:pt modelId="{F446E77C-D7E8-40FC-8935-4D5ACAB21B5F}" type="pres">
      <dgm:prSet presAssocID="{DF717E81-7B00-4E68-B747-86494E873FB5}" presName="spComp" presStyleCnt="0"/>
      <dgm:spPr/>
    </dgm:pt>
    <dgm:pt modelId="{5B1AB2BD-3B61-4CE2-9A71-0E48DEB7398F}" type="pres">
      <dgm:prSet presAssocID="{DF717E81-7B00-4E68-B747-86494E873FB5}" presName="hSp" presStyleCnt="0"/>
      <dgm:spPr/>
    </dgm:pt>
    <dgm:pt modelId="{C8C108F1-B8D2-4609-A8FB-2F91EBF77441}" type="pres">
      <dgm:prSet presAssocID="{EC957EC2-E2AB-4575-8341-D04208A8DBE4}" presName="rectComp" presStyleCnt="0"/>
      <dgm:spPr/>
    </dgm:pt>
    <dgm:pt modelId="{B595484D-CDAF-41B2-A4C9-B7E7BB7AF9C1}" type="pres">
      <dgm:prSet presAssocID="{EC957EC2-E2AB-4575-8341-D04208A8DBE4}" presName="bgRect" presStyleLbl="bgShp" presStyleIdx="4" presStyleCnt="8"/>
      <dgm:spPr/>
    </dgm:pt>
    <dgm:pt modelId="{092908C3-D35C-4030-87B8-7F3587AE84CE}" type="pres">
      <dgm:prSet presAssocID="{EC957EC2-E2AB-4575-8341-D04208A8DBE4}" presName="bgRectTx" presStyleLbl="bgShp" presStyleIdx="4" presStyleCnt="8">
        <dgm:presLayoutVars>
          <dgm:bulletEnabled val="1"/>
        </dgm:presLayoutVars>
      </dgm:prSet>
      <dgm:spPr/>
    </dgm:pt>
    <dgm:pt modelId="{E8DFE189-677B-4065-AC8B-FCFFCC1BDDCA}" type="pres">
      <dgm:prSet presAssocID="{EC957EC2-E2AB-4575-8341-D04208A8DBE4}" presName="spComp" presStyleCnt="0"/>
      <dgm:spPr/>
    </dgm:pt>
    <dgm:pt modelId="{AAA6D2F4-3683-48A8-AD48-ADEA3D1FCFB9}" type="pres">
      <dgm:prSet presAssocID="{EC957EC2-E2AB-4575-8341-D04208A8DBE4}" presName="hSp" presStyleCnt="0"/>
      <dgm:spPr/>
    </dgm:pt>
    <dgm:pt modelId="{A199BA88-2E9D-4A8E-A926-66A5954E1DDB}" type="pres">
      <dgm:prSet presAssocID="{F8BC5EA7-696E-4271-9CB8-D60617C84E2A}" presName="rectComp" presStyleCnt="0"/>
      <dgm:spPr/>
    </dgm:pt>
    <dgm:pt modelId="{4CCD5DC0-E882-4AE1-BEED-FD4E5C93B5CF}" type="pres">
      <dgm:prSet presAssocID="{F8BC5EA7-696E-4271-9CB8-D60617C84E2A}" presName="bgRect" presStyleLbl="bgShp" presStyleIdx="5" presStyleCnt="8"/>
      <dgm:spPr/>
    </dgm:pt>
    <dgm:pt modelId="{4593D094-EBBE-46FB-9B0D-5787C88FBE2F}" type="pres">
      <dgm:prSet presAssocID="{F8BC5EA7-696E-4271-9CB8-D60617C84E2A}" presName="bgRectTx" presStyleLbl="bgShp" presStyleIdx="5" presStyleCnt="8">
        <dgm:presLayoutVars>
          <dgm:bulletEnabled val="1"/>
        </dgm:presLayoutVars>
      </dgm:prSet>
      <dgm:spPr/>
    </dgm:pt>
    <dgm:pt modelId="{C5CE7AEB-101C-4076-9349-0C676C0E48DA}" type="pres">
      <dgm:prSet presAssocID="{F8BC5EA7-696E-4271-9CB8-D60617C84E2A}" presName="spComp" presStyleCnt="0"/>
      <dgm:spPr/>
    </dgm:pt>
    <dgm:pt modelId="{A516F5F6-D569-4E63-90DA-EB927C594EDD}" type="pres">
      <dgm:prSet presAssocID="{F8BC5EA7-696E-4271-9CB8-D60617C84E2A}" presName="hSp" presStyleCnt="0"/>
      <dgm:spPr/>
    </dgm:pt>
    <dgm:pt modelId="{E9FBC595-8537-451F-923A-F3C0DF4A5048}" type="pres">
      <dgm:prSet presAssocID="{83BF579B-6DB1-4D8D-B307-07BBDDFD6164}" presName="rectComp" presStyleCnt="0"/>
      <dgm:spPr/>
    </dgm:pt>
    <dgm:pt modelId="{0B2A194D-22DE-46A7-BC0F-6ECCA2C3EE80}" type="pres">
      <dgm:prSet presAssocID="{83BF579B-6DB1-4D8D-B307-07BBDDFD6164}" presName="bgRect" presStyleLbl="bgShp" presStyleIdx="6" presStyleCnt="8"/>
      <dgm:spPr/>
    </dgm:pt>
    <dgm:pt modelId="{735D66EC-27BD-402F-8A92-9239BDDB6B2A}" type="pres">
      <dgm:prSet presAssocID="{83BF579B-6DB1-4D8D-B307-07BBDDFD6164}" presName="bgRectTx" presStyleLbl="bgShp" presStyleIdx="6" presStyleCnt="8">
        <dgm:presLayoutVars>
          <dgm:bulletEnabled val="1"/>
        </dgm:presLayoutVars>
      </dgm:prSet>
      <dgm:spPr/>
    </dgm:pt>
    <dgm:pt modelId="{9C211A0D-BFBB-4613-A6D0-D2C08659BD71}" type="pres">
      <dgm:prSet presAssocID="{83BF579B-6DB1-4D8D-B307-07BBDDFD6164}" presName="spComp" presStyleCnt="0"/>
      <dgm:spPr/>
    </dgm:pt>
    <dgm:pt modelId="{DB458046-F5EF-4CA8-BBF2-2E3E6C9D019C}" type="pres">
      <dgm:prSet presAssocID="{83BF579B-6DB1-4D8D-B307-07BBDDFD6164}" presName="hSp" presStyleCnt="0"/>
      <dgm:spPr/>
    </dgm:pt>
    <dgm:pt modelId="{0039880F-40E9-4999-9823-8EB00D143BE9}" type="pres">
      <dgm:prSet presAssocID="{90CD9463-929D-4955-8BF4-689AA1D6B618}" presName="rectComp" presStyleCnt="0"/>
      <dgm:spPr/>
    </dgm:pt>
    <dgm:pt modelId="{469F556F-C074-464A-8C32-71C4900B2608}" type="pres">
      <dgm:prSet presAssocID="{90CD9463-929D-4955-8BF4-689AA1D6B618}" presName="bgRect" presStyleLbl="bgShp" presStyleIdx="7" presStyleCnt="8"/>
      <dgm:spPr/>
    </dgm:pt>
    <dgm:pt modelId="{DC4E6929-E644-4861-9310-8591E2F112C0}" type="pres">
      <dgm:prSet presAssocID="{90CD9463-929D-4955-8BF4-689AA1D6B618}" presName="bgRectTx" presStyleLbl="bgShp" presStyleIdx="7" presStyleCnt="8">
        <dgm:presLayoutVars>
          <dgm:bulletEnabled val="1"/>
        </dgm:presLayoutVars>
      </dgm:prSet>
      <dgm:spPr/>
    </dgm:pt>
  </dgm:ptLst>
  <dgm:cxnLst>
    <dgm:cxn modelId="{BEE18400-D295-4FA0-B804-44923889DCD6}" type="presOf" srcId="{368F11FC-9D7D-49ED-894C-17F1854FFA5C}" destId="{951F240E-7C45-4BBC-A092-534993B875B0}" srcOrd="0" destOrd="0" presId="urn:microsoft.com/office/officeart/2005/8/layout/hierarchy5"/>
    <dgm:cxn modelId="{8DB2B300-9F40-4A82-8533-8C6D01F8753F}" type="presOf" srcId="{0BAD87F4-C548-4DC0-BFB6-C19D631049BC}" destId="{98B60ACB-D8A4-4251-BF0C-C1B7A98E56D1}" srcOrd="1" destOrd="0" presId="urn:microsoft.com/office/officeart/2005/8/layout/hierarchy5"/>
    <dgm:cxn modelId="{FCE11F01-B20A-4034-A4CE-084D7C8C30DF}" type="presOf" srcId="{AC2A8F31-705F-46F2-8127-4739EDF9B5B7}" destId="{1CB16DB9-FC06-4809-91DE-F86A86DAB828}" srcOrd="0" destOrd="0" presId="urn:microsoft.com/office/officeart/2005/8/layout/hierarchy5"/>
    <dgm:cxn modelId="{CDA20705-593E-40CB-9B04-8A83E5DAD570}" type="presOf" srcId="{471E2C6E-8FD0-457D-8C20-9DA96AA0628A}" destId="{4580AECE-BC29-4832-B0A2-04CAFAA7AFF7}" srcOrd="0" destOrd="0" presId="urn:microsoft.com/office/officeart/2005/8/layout/hierarchy5"/>
    <dgm:cxn modelId="{46984205-B266-4AF0-B037-27D809136906}" type="presOf" srcId="{183BB09B-5634-4559-BC7C-3DF1C820D697}" destId="{0A59CAB3-A910-4A2A-B557-99D68E1D2B15}" srcOrd="0" destOrd="0" presId="urn:microsoft.com/office/officeart/2005/8/layout/hierarchy5"/>
    <dgm:cxn modelId="{E0B1FB06-83B2-4D3D-AADB-9C524F18F5B2}" type="presOf" srcId="{5922BC9A-1022-48F9-9609-A5FDE0590540}" destId="{209CACE6-D6C3-43EE-BA99-9F3396B456A5}" srcOrd="0" destOrd="0" presId="urn:microsoft.com/office/officeart/2005/8/layout/hierarchy5"/>
    <dgm:cxn modelId="{8F309707-F3BE-4056-BD51-1DAD4D27CC10}" type="presOf" srcId="{F3FCDFB2-57C5-4856-B507-D73E5E7451FC}" destId="{7A27463E-2212-491A-AECF-B548285B2B31}" srcOrd="0" destOrd="0" presId="urn:microsoft.com/office/officeart/2005/8/layout/hierarchy5"/>
    <dgm:cxn modelId="{2D010208-F6BB-46E5-A80C-6960DBF4AA09}" type="presOf" srcId="{79828A04-57E2-487A-98FF-070BEE9DBFBF}" destId="{775D6EE0-7A10-447F-992F-70DF269A983B}" srcOrd="0" destOrd="0" presId="urn:microsoft.com/office/officeart/2005/8/layout/hierarchy5"/>
    <dgm:cxn modelId="{17A70408-942D-4733-96C0-411324C9FD0A}" type="presOf" srcId="{4FB68599-CB29-468A-919E-75E09E081075}" destId="{BBB257ED-E75F-432D-B731-E5BEA5E713E8}" srcOrd="0" destOrd="0" presId="urn:microsoft.com/office/officeart/2005/8/layout/hierarchy5"/>
    <dgm:cxn modelId="{59035A08-C5CE-4287-B6F3-5D9323F5320C}" type="presOf" srcId="{2A04DAF3-5ADF-4B6A-8442-32B26E26DACD}" destId="{0D2513F9-C7BF-42D6-9EA3-C0F0B8CBEB10}" srcOrd="0" destOrd="0" presId="urn:microsoft.com/office/officeart/2005/8/layout/hierarchy5"/>
    <dgm:cxn modelId="{DFD88308-A242-40D0-A4B2-3BF95B556567}" type="presOf" srcId="{01F715C1-0E3C-48B5-837B-C23860E391CF}" destId="{724745CC-F776-460A-8072-A348B872B06A}" srcOrd="0" destOrd="0" presId="urn:microsoft.com/office/officeart/2005/8/layout/hierarchy5"/>
    <dgm:cxn modelId="{F22C830B-E2A1-40F9-864B-0BEC7DEEEEE7}" type="presOf" srcId="{27B72AF9-92DB-491A-AB74-67373EF5ADCA}" destId="{5E8C58F3-3DD5-4383-8FA7-EC80BBC6341D}" srcOrd="0" destOrd="0" presId="urn:microsoft.com/office/officeart/2005/8/layout/hierarchy5"/>
    <dgm:cxn modelId="{5179610C-999F-46F6-8574-93CA5BF5BB5C}" type="presOf" srcId="{77C2FA9F-97F5-4091-ABCA-65036AE3EE8D}" destId="{62808EE7-663C-4407-B3F9-2BF5CEAB0F09}" srcOrd="1" destOrd="0" presId="urn:microsoft.com/office/officeart/2005/8/layout/hierarchy5"/>
    <dgm:cxn modelId="{1AFF0F0D-127A-4E6D-B590-8658374D966A}" type="presOf" srcId="{FBAB8D8A-51A8-4A12-AAA5-23A1A74B03DB}" destId="{FF20389E-D1C2-45A2-A84D-65D6D61B2AF2}" srcOrd="0" destOrd="0" presId="urn:microsoft.com/office/officeart/2005/8/layout/hierarchy5"/>
    <dgm:cxn modelId="{802CB50F-C910-4EF4-A75C-8ECBB315109B}" srcId="{4B0D72BA-1B4B-4B06-BF00-1B573D38D8C8}" destId="{5E24D25C-DD5E-4A3B-9D07-2C1DCA2EE3B4}" srcOrd="0" destOrd="0" parTransId="{5F307AFC-7C60-40A7-AA1E-A740FCF5D8E3}" sibTransId="{F36F1837-BB50-4684-AF85-06324238D672}"/>
    <dgm:cxn modelId="{6781AD10-87AD-4DF5-8343-586E273C93AA}" type="presOf" srcId="{04EE4F60-B075-40B3-AE6F-D4892A308547}" destId="{9245B9C4-F39E-4888-A7D0-241BC2CB87F8}" srcOrd="1" destOrd="0" presId="urn:microsoft.com/office/officeart/2005/8/layout/hierarchy5"/>
    <dgm:cxn modelId="{6D33D110-49E9-429B-9987-D82BE8CC289F}" srcId="{01F715C1-0E3C-48B5-837B-C23860E391CF}" destId="{D795ABAD-8B96-4EAE-9ED9-2960C4AC1E9A}" srcOrd="0" destOrd="0" parTransId="{784CCC8E-D6C8-4496-8776-0ACF5BAA01D2}" sibTransId="{27EC28B1-F995-4BFA-B724-515B01091F97}"/>
    <dgm:cxn modelId="{005C1512-61C1-48C3-9EB7-F5B96AF908AA}" type="presOf" srcId="{0DCD9C5A-BB2B-45BA-B8AE-D31FD33710E8}" destId="{69A04155-D1F0-464F-8D66-5F0EFD66E97A}" srcOrd="0" destOrd="0" presId="urn:microsoft.com/office/officeart/2005/8/layout/hierarchy5"/>
    <dgm:cxn modelId="{29901915-65D7-4157-8024-4E55647E6690}" srcId="{36CF1874-FB08-48B6-9CB2-FE029F9E6421}" destId="{F84115C2-BB48-41C0-9C88-E126F98CAC89}" srcOrd="0" destOrd="0" parTransId="{EE532DFA-8B26-45D9-9B9E-FD366EA6CE15}" sibTransId="{836C901B-63E3-4C89-8C65-5E3EC732D722}"/>
    <dgm:cxn modelId="{467D4817-FEB7-4C0A-870B-C0D024AC6888}" srcId="{1AB59A96-19BA-4611-8BBA-2049C48C04A4}" destId="{ED7C7004-7723-4B1F-9186-3DB62B9772EF}" srcOrd="0" destOrd="0" parTransId="{8560627A-AB25-4F00-9229-973A5F04DDEC}" sibTransId="{EE91CEE6-C3D3-4668-9ADA-C382BF34FB72}"/>
    <dgm:cxn modelId="{6909BC17-B13F-4913-BF7A-5D239DFFB3C8}" srcId="{F84115C2-BB48-41C0-9C88-E126F98CAC89}" destId="{7298CCCD-C220-41C0-9187-E7A8DA8CCA66}" srcOrd="0" destOrd="0" parTransId="{8573DD28-4736-4A7E-A6F8-7AF538CE91F9}" sibTransId="{BE732E5A-CB5C-44C6-B168-708045ACF82A}"/>
    <dgm:cxn modelId="{47871419-EB72-41E3-8D77-0CB2697F9BB6}" srcId="{6BB74F9E-FB40-4EBC-BF16-D9FA76EB1A43}" destId="{5A9BA82F-375C-4EAE-BA29-252477C494CF}" srcOrd="0" destOrd="0" parTransId="{1FB91A24-5B55-4F04-AB9C-D3261AB055E9}" sibTransId="{10B23230-F9AF-49E7-B71B-7CFA35F5D3CB}"/>
    <dgm:cxn modelId="{ECAEB51A-B615-4C0A-B07C-489947465C55}" type="presOf" srcId="{EC20F35B-3339-4FDE-991E-ECDAFB46F46A}" destId="{CEA0E97C-29FE-4280-8D7F-B3F66FB941BD}" srcOrd="1" destOrd="0" presId="urn:microsoft.com/office/officeart/2005/8/layout/hierarchy5"/>
    <dgm:cxn modelId="{CDD6421B-900C-46F6-B21D-CC6FC600DACD}" type="presOf" srcId="{C1F24A92-4576-4D6A-8830-4A09C4771EBE}" destId="{C6FC7CAF-A523-420A-87AA-43D01B4270EB}" srcOrd="1" destOrd="0" presId="urn:microsoft.com/office/officeart/2005/8/layout/hierarchy5"/>
    <dgm:cxn modelId="{E92AE61B-7B56-4266-AA70-890AE837EC25}" srcId="{0E5E886F-B8E2-4F34-8812-AEE4833D32D9}" destId="{EC957EC2-E2AB-4575-8341-D04208A8DBE4}" srcOrd="5" destOrd="0" parTransId="{F8B86D51-7412-4D7C-94A8-6C6FA5A54B40}" sibTransId="{CC923559-BCDF-45E6-BF37-546DD19459A5}"/>
    <dgm:cxn modelId="{11241F1F-CB63-430D-B36B-BCD71BB0EAFE}" type="presOf" srcId="{64F0D3A7-3B2F-4FD8-A181-C1CD698BD237}" destId="{1239A949-6017-4570-8278-6735AF508BC8}" srcOrd="0" destOrd="0" presId="urn:microsoft.com/office/officeart/2005/8/layout/hierarchy5"/>
    <dgm:cxn modelId="{83FFB720-18AF-41E3-8457-541E01C88DD2}" type="presOf" srcId="{36CF1874-FB08-48B6-9CB2-FE029F9E6421}" destId="{790F7B87-3FE6-49D5-A6FC-13C67A6FCDA8}" srcOrd="0" destOrd="0" presId="urn:microsoft.com/office/officeart/2005/8/layout/hierarchy5"/>
    <dgm:cxn modelId="{7E14BE20-2ABC-4E25-A7B5-55EC045A4159}" type="presOf" srcId="{EC957EC2-E2AB-4575-8341-D04208A8DBE4}" destId="{B595484D-CDAF-41B2-A4C9-B7E7BB7AF9C1}" srcOrd="0" destOrd="0" presId="urn:microsoft.com/office/officeart/2005/8/layout/hierarchy5"/>
    <dgm:cxn modelId="{23713E22-A626-4A5F-9850-A62266397AE3}" srcId="{0E5E886F-B8E2-4F34-8812-AEE4833D32D9}" destId="{F8BC5EA7-696E-4271-9CB8-D60617C84E2A}" srcOrd="6" destOrd="0" parTransId="{F70BE9D4-2891-496D-939A-93DB149703D3}" sibTransId="{C96DBDED-DA09-4375-8F7D-0EC177EC4699}"/>
    <dgm:cxn modelId="{82A7A722-0583-4A88-A408-EE55653496DB}" type="presOf" srcId="{64DCC194-EC46-4EB0-96B4-9C5E1BC8E6AD}" destId="{26DC2B75-5176-43A5-BE4C-AE3A5804EF68}" srcOrd="0" destOrd="0" presId="urn:microsoft.com/office/officeart/2005/8/layout/hierarchy5"/>
    <dgm:cxn modelId="{02835C23-78FA-4617-AE84-7974C40D5AC2}" srcId="{89C1C8E6-FD55-42A1-9C1B-37F70A477AEC}" destId="{DF583A42-0E83-42D4-B9DE-2F38CAB64157}" srcOrd="0" destOrd="0" parTransId="{04EE4F60-B075-40B3-AE6F-D4892A308547}" sibTransId="{F4780B26-CBCF-490D-B0A5-63260E02047E}"/>
    <dgm:cxn modelId="{2CAE5023-178F-4D2A-B147-BFF8C0E34B0E}" type="presOf" srcId="{027187E5-81A2-447E-9203-B60902B83028}" destId="{472859CA-FDE8-4E5A-8AC7-408739FA8606}" srcOrd="0" destOrd="0" presId="urn:microsoft.com/office/officeart/2005/8/layout/hierarchy5"/>
    <dgm:cxn modelId="{517A9423-87D7-4011-88CA-AA2B065892E6}" srcId="{7298CCCD-C220-41C0-9187-E7A8DA8CCA66}" destId="{DD7AF7C3-CF59-4EED-AC67-7E41BA19CFD6}" srcOrd="0" destOrd="0" parTransId="{2DDB596F-D348-4B30-943B-FD5A4A004A30}" sibTransId="{79BA2090-85C5-498E-A417-05B0A39F2535}"/>
    <dgm:cxn modelId="{E1568625-DD63-463A-BE53-560FDB62B706}" type="presOf" srcId="{0DCD9C5A-BB2B-45BA-B8AE-D31FD33710E8}" destId="{03732102-B12D-4A2E-8460-71DEC4CE7959}" srcOrd="1" destOrd="0" presId="urn:microsoft.com/office/officeart/2005/8/layout/hierarchy5"/>
    <dgm:cxn modelId="{69F90127-52C9-47C3-AE98-70D98E139D30}" srcId="{E4672719-8771-4210-B353-A711E6AF2D72}" destId="{F9C74AA5-08F8-44B2-8C2B-B1DED5840AA9}" srcOrd="0" destOrd="0" parTransId="{4FB68599-CB29-468A-919E-75E09E081075}" sibTransId="{4A8670FE-6E3E-48FC-8A44-327E93FD9997}"/>
    <dgm:cxn modelId="{4C806728-37AB-483B-8E89-12CADFD2842F}" type="presOf" srcId="{8560627A-AB25-4F00-9229-973A5F04DDEC}" destId="{A8557DDC-8F91-4C5B-B1F3-E080D4112197}" srcOrd="1" destOrd="0" presId="urn:microsoft.com/office/officeart/2005/8/layout/hierarchy5"/>
    <dgm:cxn modelId="{2BB49128-B41A-44D6-96D0-8212089D1726}" type="presOf" srcId="{947BFCEA-34BF-42B8-BF21-52998210901E}" destId="{ADBA7629-7D62-4CFC-9886-CEBED6AE6EA3}" srcOrd="0" destOrd="0" presId="urn:microsoft.com/office/officeart/2005/8/layout/hierarchy5"/>
    <dgm:cxn modelId="{B0EA6529-6702-4277-BEAA-57436F82493C}" srcId="{138412E6-BC05-4BE6-8D83-A1AFE2F1D073}" destId="{F0251EBD-9159-422B-B015-BA92FA73F98C}" srcOrd="0" destOrd="0" parTransId="{3096A607-6B94-484F-A2C3-AD07022FA59B}" sibTransId="{676500AA-606A-4FE5-8912-CA832D54D4C4}"/>
    <dgm:cxn modelId="{3FA9BB2B-D2F1-4E6B-B427-C9B8E90B7914}" type="presOf" srcId="{2DDB596F-D348-4B30-943B-FD5A4A004A30}" destId="{BF5080C6-8708-4759-8C27-788E81FF7D65}" srcOrd="1" destOrd="0" presId="urn:microsoft.com/office/officeart/2005/8/layout/hierarchy5"/>
    <dgm:cxn modelId="{369FD42C-EB26-44B8-84F7-0AA93C7BA6A3}" type="presOf" srcId="{4B0D72BA-1B4B-4B06-BF00-1B573D38D8C8}" destId="{761C9305-1351-453A-97DA-BBE4A88EDE96}" srcOrd="0" destOrd="0" presId="urn:microsoft.com/office/officeart/2005/8/layout/hierarchy5"/>
    <dgm:cxn modelId="{8F17D52C-8378-415A-BC35-162EBBC99D3C}" srcId="{B3D3893F-BD36-4EAB-9AEA-1D4FF14B6A57}" destId="{4855DCEB-A436-4DC8-BB03-CA6D571F5F69}" srcOrd="0" destOrd="0" parTransId="{77C2FA9F-97F5-4091-ABCA-65036AE3EE8D}" sibTransId="{7AD9F1AE-463E-49CD-9828-A80BEC5BDFF0}"/>
    <dgm:cxn modelId="{460CC22D-D6AC-4B13-AC98-7BCB28816886}" srcId="{AC2A8F31-705F-46F2-8127-4739EDF9B5B7}" destId="{36CF1874-FB08-48B6-9CB2-FE029F9E6421}" srcOrd="5" destOrd="0" parTransId="{2EB59581-1587-4049-AE67-F3C2D11A3AAA}" sibTransId="{5F51B7B6-BFEC-45F2-86E5-20BE1E0AEA7A}"/>
    <dgm:cxn modelId="{D2CE6C2F-AD31-43BA-96FC-FE4E92FAFA6C}" type="presOf" srcId="{547A1286-D30D-4160-AFCB-475F28D3355D}" destId="{5AA76B43-8FA0-4008-AB92-EDE6A025939D}" srcOrd="0" destOrd="0" presId="urn:microsoft.com/office/officeart/2005/8/layout/hierarchy5"/>
    <dgm:cxn modelId="{0C04D82F-F99D-4F34-8DAA-E82EA074DDE0}" type="presOf" srcId="{A6305E98-8FFF-407B-8256-AC44BFC9DF0A}" destId="{96D76B8C-0C6F-437A-AA97-9A126FEF4D52}" srcOrd="0" destOrd="0" presId="urn:microsoft.com/office/officeart/2005/8/layout/hierarchy5"/>
    <dgm:cxn modelId="{E1A0FF2F-5735-4D4D-AF48-B118500FFE01}" type="presOf" srcId="{172149EF-9956-43F6-8DC0-715D4FE2574C}" destId="{A693A778-A02D-4C29-B364-8A1362846A2E}" srcOrd="0" destOrd="0" presId="urn:microsoft.com/office/officeart/2005/8/layout/hierarchy5"/>
    <dgm:cxn modelId="{01463130-22B8-4A31-A6CE-47FA0B8A3F68}" srcId="{0E5E886F-B8E2-4F34-8812-AEE4833D32D9}" destId="{83BF579B-6DB1-4D8D-B307-07BBDDFD6164}" srcOrd="7" destOrd="0" parTransId="{03C6617D-FC3A-4B3D-B345-32207411663E}" sibTransId="{0146C180-D3F0-4D85-AF52-D8510EF29597}"/>
    <dgm:cxn modelId="{71426536-6DA0-4C1C-A7DD-D87F1EC35D72}" type="presOf" srcId="{856B5078-7878-44AD-8F4F-C75B3ECAF402}" destId="{6D37C631-B985-49A6-AFCC-56E8055B1186}" srcOrd="1" destOrd="0" presId="urn:microsoft.com/office/officeart/2005/8/layout/hierarchy5"/>
    <dgm:cxn modelId="{6D0CDD36-29EE-4A9F-B7D9-9E2EEB437F7E}" type="presOf" srcId="{CB40BE9D-07E0-412C-9887-E737F0C787E5}" destId="{9ABB3EEF-5EAD-46F1-BA55-9B03C77A8E28}" srcOrd="0" destOrd="0" presId="urn:microsoft.com/office/officeart/2005/8/layout/hierarchy5"/>
    <dgm:cxn modelId="{87C7E838-57E3-4E20-BC8F-00810101A413}" type="presOf" srcId="{F9C74AA5-08F8-44B2-8C2B-B1DED5840AA9}" destId="{2E822521-4066-415B-A818-7D472196C0C6}" srcOrd="0" destOrd="0" presId="urn:microsoft.com/office/officeart/2005/8/layout/hierarchy5"/>
    <dgm:cxn modelId="{B38B2739-0B20-4291-AA1D-B1D30B2B65C8}" type="presOf" srcId="{CB40BE9D-07E0-412C-9887-E737F0C787E5}" destId="{B721D362-78A9-426F-84BC-8477633CDD71}" srcOrd="1" destOrd="0" presId="urn:microsoft.com/office/officeart/2005/8/layout/hierarchy5"/>
    <dgm:cxn modelId="{EC7F7939-FEB1-4038-96D9-A34C4CC5264A}" type="presOf" srcId="{2EB59581-1587-4049-AE67-F3C2D11A3AAA}" destId="{5EAC4F5C-B431-4AF1-ABC8-CAFC02C67850}" srcOrd="1" destOrd="0" presId="urn:microsoft.com/office/officeart/2005/8/layout/hierarchy5"/>
    <dgm:cxn modelId="{B1135A39-630A-439C-96F4-F9209B4ED9D1}" srcId="{5012B51F-4644-43E2-B3ED-5876A5C2F3B0}" destId="{697DFA26-96A7-41AD-9C0D-68C29A77542C}" srcOrd="0" destOrd="0" parTransId="{1EAC32D6-FBBE-4F0D-9FFB-F413B0CABBE7}" sibTransId="{6E3DB0B9-0101-4683-BD83-DB3758108D17}"/>
    <dgm:cxn modelId="{CA34F239-C727-4FBE-8898-440FCDC429FA}" type="presOf" srcId="{207E9B2E-1C7A-4048-8660-041CD5F034B3}" destId="{5A5F5C2F-5F06-4A48-8E57-12962406B278}" srcOrd="0" destOrd="0" presId="urn:microsoft.com/office/officeart/2005/8/layout/hierarchy5"/>
    <dgm:cxn modelId="{AE08533A-BADA-48F1-9764-FE5FE6DA525D}" type="presOf" srcId="{FE70717D-5426-4CCF-9595-5BDCB8071A88}" destId="{280DED47-56DF-4F58-B636-7843714FB95A}" srcOrd="0" destOrd="0" presId="urn:microsoft.com/office/officeart/2005/8/layout/hierarchy5"/>
    <dgm:cxn modelId="{160C0A3B-4B5E-4689-BF8C-E0A46E6B6E80}" type="presOf" srcId="{5F307AFC-7C60-40A7-AA1E-A740FCF5D8E3}" destId="{5AAFEDAF-4DA1-4F3E-A79B-F3CB80FDD1A5}" srcOrd="0" destOrd="0" presId="urn:microsoft.com/office/officeart/2005/8/layout/hierarchy5"/>
    <dgm:cxn modelId="{70F9683D-B9AE-4572-BBF1-A55D7F41D3AC}" srcId="{AC2A8F31-705F-46F2-8127-4739EDF9B5B7}" destId="{295A9453-3F8E-433C-8C09-68CF9D8F364B}" srcOrd="4" destOrd="0" parTransId="{0D0FFFB8-405A-4C1D-B9C1-B49FDA3A0391}" sibTransId="{33FCEFD0-F7D8-467A-A626-A3A97664E5B6}"/>
    <dgm:cxn modelId="{CA1B753D-5F4A-4AB8-9800-70D27A2586E8}" type="presOf" srcId="{2E49C8EE-4C34-46C2-AF08-136718CFBE2A}" destId="{5841C79C-6EF4-4908-8E0B-01CDB2D76894}" srcOrd="1" destOrd="0" presId="urn:microsoft.com/office/officeart/2005/8/layout/hierarchy5"/>
    <dgm:cxn modelId="{DA80A53E-0A18-4846-ABD3-EF2400106A36}" srcId="{FF3742A3-E747-488F-8E2C-D18029D826D3}" destId="{5922BC9A-1022-48F9-9609-A5FDE0590540}" srcOrd="0" destOrd="0" parTransId="{4B72126B-79C9-4E28-B18C-F263FBF82764}" sibTransId="{E3285CD2-36E6-4DDB-9246-7DA7571CBA5C}"/>
    <dgm:cxn modelId="{E4E5C73E-39D4-4017-89B4-E9080AA3DB15}" type="presOf" srcId="{028D3B39-0137-4FF1-A721-7A7EEE87B9A7}" destId="{89A8261B-BFDD-48BB-93E6-371B78A19927}" srcOrd="1" destOrd="0" presId="urn:microsoft.com/office/officeart/2005/8/layout/hierarchy5"/>
    <dgm:cxn modelId="{313F173F-A9A9-4E18-9C1F-35D5A1D5B241}" type="presOf" srcId="{29A97C39-A0C8-42BE-AB26-EFD50F0694B9}" destId="{E018524F-1B0E-4563-8802-449EF7BE89B8}" srcOrd="1" destOrd="0" presId="urn:microsoft.com/office/officeart/2005/8/layout/hierarchy5"/>
    <dgm:cxn modelId="{110E813F-A8C3-49AB-ACC1-E597384160B7}" type="presOf" srcId="{6B490D74-D465-45AB-A0A5-CC9470A580A4}" destId="{6402B109-7FE4-4240-8936-77A56A1D451D}" srcOrd="0" destOrd="0" presId="urn:microsoft.com/office/officeart/2005/8/layout/hierarchy5"/>
    <dgm:cxn modelId="{01A08D3F-CCB2-48B2-B123-51EA0E53F36B}" type="presOf" srcId="{6D609F74-8186-44A4-A664-DD57597D3E18}" destId="{3D360A48-AAB9-4925-B929-8DA5DC067679}" srcOrd="0" destOrd="0" presId="urn:microsoft.com/office/officeart/2005/8/layout/hierarchy5"/>
    <dgm:cxn modelId="{08419640-E8C5-40DD-B027-3C60F502F09B}" type="presOf" srcId="{1FA531DF-0126-412E-879B-57274F40334D}" destId="{DBEB80D8-36DD-487C-BB3A-1A93E0BD157E}" srcOrd="1" destOrd="0" presId="urn:microsoft.com/office/officeart/2005/8/layout/hierarchy5"/>
    <dgm:cxn modelId="{28372C5B-6DDD-4841-8BE1-19BC9E84D4CE}" type="presOf" srcId="{9E5ABCA1-FC67-4B4B-A632-46317F868B00}" destId="{FC2CA537-BC8A-4D2D-83FC-1F2F93479F22}" srcOrd="1" destOrd="0" presId="urn:microsoft.com/office/officeart/2005/8/layout/hierarchy5"/>
    <dgm:cxn modelId="{AA673E5D-A3C2-4CC4-A6C2-099DFC6D2217}" type="presOf" srcId="{784CCC8E-D6C8-4496-8776-0ACF5BAA01D2}" destId="{19E76F32-0F5F-4750-8AE8-469B12A3A528}" srcOrd="0" destOrd="0" presId="urn:microsoft.com/office/officeart/2005/8/layout/hierarchy5"/>
    <dgm:cxn modelId="{D04C415D-3F76-461A-807E-96BCCB4696A0}" type="presOf" srcId="{1698BFB6-1CDE-41F1-90BB-5CEA54788BB9}" destId="{96B7FDF2-CCB7-4EB1-B9F0-BA0F4FBA880B}" srcOrd="1" destOrd="0" presId="urn:microsoft.com/office/officeart/2005/8/layout/hierarchy5"/>
    <dgm:cxn modelId="{9E69165E-6EAE-4227-82B4-5AA0DF5BB246}" srcId="{ED7C7004-7723-4B1F-9186-3DB62B9772EF}" destId="{9C48414A-E5E7-456B-AAC8-88FDB75A6B07}" srcOrd="0" destOrd="0" parTransId="{D0B901E6-4F8A-45AE-A9DC-CD275EFDE15C}" sibTransId="{60E43184-347D-45B8-B420-76664E2595D8}"/>
    <dgm:cxn modelId="{2C1B4B5E-7FD6-4469-B58B-BC99F72590E6}" srcId="{88F424CF-DFC5-4A57-AA1B-E4F542C44669}" destId="{F85B4599-1DDC-4AE4-98B3-74A8CB40210B}" srcOrd="0" destOrd="0" parTransId="{471E2C6E-8FD0-457D-8C20-9DA96AA0628A}" sibTransId="{01C3D82D-2872-41B2-947F-B65744749642}"/>
    <dgm:cxn modelId="{1C56875E-EC02-49BB-8C78-07864291EADE}" type="presOf" srcId="{A28E1CAF-12E1-4333-A68A-866FCE93356E}" destId="{96D2A3EE-0C6F-4F69-A79D-B4A73573A99A}" srcOrd="1" destOrd="0" presId="urn:microsoft.com/office/officeart/2005/8/layout/hierarchy5"/>
    <dgm:cxn modelId="{FC0A9E5E-7B50-4992-B631-475B514AB5E1}" type="presOf" srcId="{5E24D25C-DD5E-4A3B-9D07-2C1DCA2EE3B4}" destId="{79C9156E-7730-4478-AC14-591AA7EDE83A}" srcOrd="0" destOrd="0" presId="urn:microsoft.com/office/officeart/2005/8/layout/hierarchy5"/>
    <dgm:cxn modelId="{20BEE35E-D9BD-47DD-8DD4-20E9392E5642}" srcId="{FE70717D-5426-4CCF-9595-5BDCB8071A88}" destId="{E4672719-8771-4210-B353-A711E6AF2D72}" srcOrd="0" destOrd="0" parTransId="{BE2701AF-CA0B-4B19-BC14-8A6EF06C0B8A}" sibTransId="{9951732A-8227-4E5C-9183-C689B25B7041}"/>
    <dgm:cxn modelId="{006D455F-1ACA-4F93-97D1-07022613E225}" type="presOf" srcId="{3096A607-6B94-484F-A2C3-AD07022FA59B}" destId="{15FD6E9B-3FD6-47DB-93B4-507E5F97F432}" srcOrd="0" destOrd="0" presId="urn:microsoft.com/office/officeart/2005/8/layout/hierarchy5"/>
    <dgm:cxn modelId="{FD1C4F5F-2D5C-4131-AC24-A246C333A99F}" type="presOf" srcId="{2EB59581-1587-4049-AE67-F3C2D11A3AAA}" destId="{0930F48A-B50C-46E1-8B72-E43F67495443}" srcOrd="0" destOrd="0" presId="urn:microsoft.com/office/officeart/2005/8/layout/hierarchy5"/>
    <dgm:cxn modelId="{FC72595F-9FB8-4DB4-BD03-5B965443083F}" type="presOf" srcId="{88F424CF-DFC5-4A57-AA1B-E4F542C44669}" destId="{31690E29-1586-4BF6-94FD-77584065686B}" srcOrd="0" destOrd="0" presId="urn:microsoft.com/office/officeart/2005/8/layout/hierarchy5"/>
    <dgm:cxn modelId="{B5209441-2342-419B-92CC-4516472E7029}" type="presOf" srcId="{90CD9463-929D-4955-8BF4-689AA1D6B618}" destId="{DC4E6929-E644-4861-9310-8591E2F112C0}" srcOrd="1" destOrd="0" presId="urn:microsoft.com/office/officeart/2005/8/layout/hierarchy5"/>
    <dgm:cxn modelId="{DB089A61-4889-4E6C-A7B8-C5EC67AF3935}" type="presOf" srcId="{0F839E9A-3ACA-4FB8-8D34-D3D3FFB149FE}" destId="{4477ACC8-AAE2-4559-9411-9484CF96956B}" srcOrd="1" destOrd="0" presId="urn:microsoft.com/office/officeart/2005/8/layout/hierarchy5"/>
    <dgm:cxn modelId="{8C3CB661-740A-4699-81D7-84D736450E92}" type="presOf" srcId="{0E5E886F-B8E2-4F34-8812-AEE4833D32D9}" destId="{D0093DB0-B65B-49E1-B996-09F5A2DBCE9F}" srcOrd="0" destOrd="0" presId="urn:microsoft.com/office/officeart/2005/8/layout/hierarchy5"/>
    <dgm:cxn modelId="{4099BB61-E652-4321-A25C-10C14EAAC3F5}" type="presOf" srcId="{B3D3893F-BD36-4EAB-9AEA-1D4FF14B6A57}" destId="{5E24BA09-6EA1-4502-A67B-FDCD7AEDE90B}" srcOrd="0" destOrd="0" presId="urn:microsoft.com/office/officeart/2005/8/layout/hierarchy5"/>
    <dgm:cxn modelId="{CCFE0262-6443-44D6-B210-E3F6D7C0B7A1}" type="presOf" srcId="{76F667CD-5533-4D52-B2E5-18156ED68FA2}" destId="{2BA7C2FB-7C4B-4EEF-8E4B-25C905AED186}" srcOrd="0" destOrd="0" presId="urn:microsoft.com/office/officeart/2005/8/layout/hierarchy5"/>
    <dgm:cxn modelId="{40CA1D62-7788-48F9-A4F6-D1A16865B82C}" type="presOf" srcId="{EE532DFA-8B26-45D9-9B9E-FD366EA6CE15}" destId="{3236B20D-5837-4B30-BF21-EF606A81A798}" srcOrd="0" destOrd="0" presId="urn:microsoft.com/office/officeart/2005/8/layout/hierarchy5"/>
    <dgm:cxn modelId="{73272163-5AD1-465E-9D95-D3269AB50424}" type="presOf" srcId="{885DD343-5051-4501-A174-DDA76C068467}" destId="{80D5583B-1069-40EF-8FCF-FDFAA724ABAB}" srcOrd="0" destOrd="0" presId="urn:microsoft.com/office/officeart/2005/8/layout/hierarchy5"/>
    <dgm:cxn modelId="{C7431544-4641-4C75-B5BC-0EF15C72723C}" srcId="{ADB5FE0B-5E2E-4DAA-BFBC-1595062F9F2A}" destId="{6FE5A786-0347-4464-90A2-157E493C3CAD}" srcOrd="0" destOrd="0" parTransId="{6B490D74-D465-45AB-A0A5-CC9470A580A4}" sibTransId="{275B9224-EAD5-4670-889C-302A608443F1}"/>
    <dgm:cxn modelId="{9EACA944-BAA1-4A7D-A30E-8F95C0E9386E}" type="presOf" srcId="{8C4B8314-B8EA-4E3D-A0EE-99FFC97FB951}" destId="{2C33E736-2EC9-4D5A-8F23-635D9C1CA105}" srcOrd="0" destOrd="0" presId="urn:microsoft.com/office/officeart/2005/8/layout/hierarchy5"/>
    <dgm:cxn modelId="{B0607765-BEBD-47D2-9DE2-C33528135930}" type="presOf" srcId="{FF0177B8-AFC3-4792-AF49-95E007CC2A9E}" destId="{E46AB74A-9076-4C3E-BE0A-C13A4BE99E45}" srcOrd="1" destOrd="0" presId="urn:microsoft.com/office/officeart/2005/8/layout/hierarchy5"/>
    <dgm:cxn modelId="{133E8865-7AE5-4A44-B0AD-C910C84C9F99}" type="presOf" srcId="{649D5609-EB67-40AC-8F58-84689A926B49}" destId="{D56F0483-E5C5-40E5-BBAE-F25B0752D19A}" srcOrd="0" destOrd="0" presId="urn:microsoft.com/office/officeart/2005/8/layout/hierarchy5"/>
    <dgm:cxn modelId="{8305CD45-D76B-40CA-91A8-ACA01E54F1C3}" type="presOf" srcId="{9C48414A-E5E7-456B-AAC8-88FDB75A6B07}" destId="{D7920B0A-C1EC-4704-B9EA-D0BD35A0DCE3}" srcOrd="0" destOrd="0" presId="urn:microsoft.com/office/officeart/2005/8/layout/hierarchy5"/>
    <dgm:cxn modelId="{CFDCFE65-391F-4B23-A01A-E349F1A0066A}" type="presOf" srcId="{F8BC5EA7-696E-4271-9CB8-D60617C84E2A}" destId="{4CCD5DC0-E882-4AE1-BEED-FD4E5C93B5CF}" srcOrd="0" destOrd="0" presId="urn:microsoft.com/office/officeart/2005/8/layout/hierarchy5"/>
    <dgm:cxn modelId="{40B32A46-C78A-4BC8-BF5F-142CDEE3621B}" srcId="{F85B4599-1DDC-4AE4-98B3-74A8CB40210B}" destId="{64DCC194-EC46-4EB0-96B4-9C5E1BC8E6AD}" srcOrd="0" destOrd="0" parTransId="{3C109362-16EC-4557-8D81-33F8FE51F607}" sibTransId="{43CC34B9-0B1A-4315-9116-C9B7A8DF90B2}"/>
    <dgm:cxn modelId="{FED63846-08BA-472B-A82A-3699B7BD3520}" type="presOf" srcId="{2068CB2D-BEE7-4795-BCB0-EE5AF37274AA}" destId="{20F62CD0-2046-4110-9CFF-D9967CB5BE79}" srcOrd="0" destOrd="0" presId="urn:microsoft.com/office/officeart/2005/8/layout/hierarchy5"/>
    <dgm:cxn modelId="{42D4B466-F34C-4F17-BE9D-C6523FF394BB}" type="presOf" srcId="{86BE5A4D-CE4C-46FB-8732-41D4D6AB4D91}" destId="{3110E311-D003-4CA2-8767-87734591B578}" srcOrd="1" destOrd="0" presId="urn:microsoft.com/office/officeart/2005/8/layout/hierarchy5"/>
    <dgm:cxn modelId="{E77CE046-2D0F-4428-98B4-520CBC0198C7}" type="presOf" srcId="{4BC65621-39D1-470B-A969-2722C319980B}" destId="{E40C0147-3D54-420E-B2BD-C365FD264FE9}" srcOrd="0" destOrd="0" presId="urn:microsoft.com/office/officeart/2005/8/layout/hierarchy5"/>
    <dgm:cxn modelId="{591A0647-3D31-4648-9DBE-CE427A379C8A}" srcId="{64DCC194-EC46-4EB0-96B4-9C5E1BC8E6AD}" destId="{FD358092-DCDC-450F-A28B-5278FCE76039}" srcOrd="0" destOrd="0" parTransId="{8C4B8314-B8EA-4E3D-A0EE-99FFC97FB951}" sibTransId="{E6B9B2A2-10E3-47B2-9296-8CB7346C9992}"/>
    <dgm:cxn modelId="{CAE84547-C855-474D-93B7-C9F446B2E0E1}" type="presOf" srcId="{D5C80490-9E8A-48A5-83C6-F28A2388C6A7}" destId="{1042ECA9-8766-4B20-8062-554969FE8279}" srcOrd="0" destOrd="0" presId="urn:microsoft.com/office/officeart/2005/8/layout/hierarchy5"/>
    <dgm:cxn modelId="{E6747467-6783-495D-AD57-D4B18B5BF18E}" type="presOf" srcId="{949341C7-C4E7-4811-B9AA-14A063991D23}" destId="{62E6E9C3-DA29-4F3C-9BBB-8B5510174792}" srcOrd="0" destOrd="0" presId="urn:microsoft.com/office/officeart/2005/8/layout/hierarchy5"/>
    <dgm:cxn modelId="{C63EA667-3ED0-4761-ADDE-2F65EF0D25A1}" type="presOf" srcId="{FF3742A3-E747-488F-8E2C-D18029D826D3}" destId="{856F178E-0654-4A6A-8176-3CE3C9710C94}" srcOrd="0" destOrd="0" presId="urn:microsoft.com/office/officeart/2005/8/layout/hierarchy5"/>
    <dgm:cxn modelId="{69890648-5AB1-4164-9234-2655E712EA26}" srcId="{5EA67EB7-423E-4356-A0B4-CEDA515D2553}" destId="{01F715C1-0E3C-48B5-837B-C23860E391CF}" srcOrd="0" destOrd="0" parTransId="{547A1286-D30D-4160-AFCB-475F28D3355D}" sibTransId="{48651D38-AED3-411D-807A-85C9AA3DB910}"/>
    <dgm:cxn modelId="{4571B568-77A1-4D47-A9CD-EE64E0425A83}" type="presOf" srcId="{1B6B1665-DCA1-47FD-8E51-CB1C8052230C}" destId="{AE98E8AC-1A49-436B-AC5A-AAC0CC59D04F}" srcOrd="0" destOrd="0" presId="urn:microsoft.com/office/officeart/2005/8/layout/hierarchy5"/>
    <dgm:cxn modelId="{D57F4769-BB71-4C5D-BEB1-FD08005825D3}" type="presOf" srcId="{471E2C6E-8FD0-457D-8C20-9DA96AA0628A}" destId="{BAD122FF-B35F-47EE-AB16-F9CEA66C3335}" srcOrd="1" destOrd="0" presId="urn:microsoft.com/office/officeart/2005/8/layout/hierarchy5"/>
    <dgm:cxn modelId="{BD6A5749-E64D-4F19-9C47-F7AFA4A6A09C}" type="presOf" srcId="{ED7C7004-7723-4B1F-9186-3DB62B9772EF}" destId="{A5F13B33-E965-4DAA-A92E-0612F7AEC63E}" srcOrd="0" destOrd="0" presId="urn:microsoft.com/office/officeart/2005/8/layout/hierarchy5"/>
    <dgm:cxn modelId="{C2E2FA49-C18E-4C87-A805-5C31D54E7BAC}" type="presOf" srcId="{B5854319-BDD6-4EA4-9FCA-ECE06D0FB625}" destId="{AEAD2E93-C291-407B-8179-CA686686CD7B}" srcOrd="0" destOrd="0" presId="urn:microsoft.com/office/officeart/2005/8/layout/hierarchy5"/>
    <dgm:cxn modelId="{80700F6A-8133-4550-A15D-18213236036B}" type="presOf" srcId="{DF717E81-7B00-4E68-B747-86494E873FB5}" destId="{08EC7508-328E-4946-B290-52215BD90229}" srcOrd="0" destOrd="0" presId="urn:microsoft.com/office/officeart/2005/8/layout/hierarchy5"/>
    <dgm:cxn modelId="{619C7B6A-C017-4978-B1B7-B82E9B7A6BD6}" type="presOf" srcId="{BE2701AF-CA0B-4B19-BC14-8A6EF06C0B8A}" destId="{BF41C141-887B-4919-9F11-1902551C4A91}" srcOrd="1" destOrd="0" presId="urn:microsoft.com/office/officeart/2005/8/layout/hierarchy5"/>
    <dgm:cxn modelId="{FF50BE6B-D005-4851-B807-3C08BAEED39D}" srcId="{AC2A8F31-705F-46F2-8127-4739EDF9B5B7}" destId="{FE70717D-5426-4CCF-9595-5BDCB8071A88}" srcOrd="3" destOrd="0" parTransId="{0DCD9C5A-BB2B-45BA-B8AE-D31FD33710E8}" sibTransId="{1D11BA96-E60D-4A00-B9A3-F19719CA2CBA}"/>
    <dgm:cxn modelId="{3D3FD74B-33DD-4E25-8082-75E2FB1CC0A9}" srcId="{5E24D25C-DD5E-4A3B-9D07-2C1DCA2EE3B4}" destId="{885DD343-5051-4501-A174-DDA76C068467}" srcOrd="0" destOrd="0" parTransId="{3B5AD442-18C2-472F-B82B-A57A6285DDDA}" sibTransId="{71131401-9467-4FC8-9697-63CD692002DC}"/>
    <dgm:cxn modelId="{796D6B4C-5F76-4C36-AEFE-CD27D12F8B2B}" srcId="{0E5E886F-B8E2-4F34-8812-AEE4833D32D9}" destId="{947BFCEA-34BF-42B8-BF21-52998210901E}" srcOrd="1" destOrd="0" parTransId="{B460183F-3F15-483A-84F1-D7D399A8DC4F}" sibTransId="{715C1D11-13C1-48B5-9D52-FF132FD4F0F4}"/>
    <dgm:cxn modelId="{885DAE4C-AC5D-495F-9B04-0200D9954C93}" srcId="{0E5E886F-B8E2-4F34-8812-AEE4833D32D9}" destId="{37B18E98-4DFA-4283-B56B-F20104F3A8CF}" srcOrd="0" destOrd="0" parTransId="{CFF68C15-A438-4093-98B0-52A8E073ED41}" sibTransId="{BB9C26F3-16CF-406F-9834-FF87DFC6A536}"/>
    <dgm:cxn modelId="{2350F86D-ED33-4B5F-B5EF-3124554253AE}" type="presOf" srcId="{1698BFB6-1CDE-41F1-90BB-5CEA54788BB9}" destId="{8C8B12E2-745D-433C-854E-2CB36AB9E13D}" srcOrd="0" destOrd="0" presId="urn:microsoft.com/office/officeart/2005/8/layout/hierarchy5"/>
    <dgm:cxn modelId="{FC55126E-7B72-4103-8E18-5878BDCE10B4}" type="presOf" srcId="{5D145B12-EB35-4337-BBCE-7246A4B477DF}" destId="{6369054F-8959-45D4-9B18-B5777DE8FC87}" srcOrd="1" destOrd="0" presId="urn:microsoft.com/office/officeart/2005/8/layout/hierarchy5"/>
    <dgm:cxn modelId="{12871A4E-7AA8-4C6A-B537-CF0F158E6156}" type="presOf" srcId="{8573DD28-4736-4A7E-A6F8-7AF538CE91F9}" destId="{8D74CA06-1274-4E6B-A542-419EC35D4B9B}" srcOrd="0" destOrd="0" presId="urn:microsoft.com/office/officeart/2005/8/layout/hierarchy5"/>
    <dgm:cxn modelId="{2A20644E-57D7-491C-8BF0-C02618E76972}" type="presOf" srcId="{EEF48468-DEBB-400A-9D14-9D3ED5E291EB}" destId="{B75946AD-A56F-4BE9-9BBF-C01EE3C4B70E}" srcOrd="0" destOrd="0" presId="urn:microsoft.com/office/officeart/2005/8/layout/hierarchy5"/>
    <dgm:cxn modelId="{05296C4E-F5C4-4BC1-857B-D170C66C7344}" type="presOf" srcId="{4B72126B-79C9-4E28-B18C-F263FBF82764}" destId="{39CB4286-8F38-4E71-B018-DE0DC884B605}" srcOrd="1" destOrd="0" presId="urn:microsoft.com/office/officeart/2005/8/layout/hierarchy5"/>
    <dgm:cxn modelId="{8098FF6E-273C-43E6-A632-9B437577DF38}" type="presOf" srcId="{88269EFD-8BDF-4292-9C4E-0404A0BE2181}" destId="{DCCC88D1-A7E7-4D13-BA94-C8DCD55E1B5B}" srcOrd="1" destOrd="0" presId="urn:microsoft.com/office/officeart/2005/8/layout/hierarchy5"/>
    <dgm:cxn modelId="{C7D75B4F-03D5-4C8F-88E7-D264A71C94B6}" srcId="{027187E5-81A2-447E-9203-B60902B83028}" destId="{BA4C2A4C-895D-436D-984D-4FD92AC7BF57}" srcOrd="0" destOrd="0" parTransId="{EEF48468-DEBB-400A-9D14-9D3ED5E291EB}" sibTransId="{1AC8D36B-8087-49BA-8BEB-BEAAF0854661}"/>
    <dgm:cxn modelId="{0F69496F-8F33-44F8-A71F-8C05140A94A1}" type="presOf" srcId="{D8FBC9FA-6C0F-4EAE-B95C-D3CA15FADB7C}" destId="{00F34A02-3532-4653-B9F1-B03094F0ADFD}" srcOrd="0" destOrd="0" presId="urn:microsoft.com/office/officeart/2005/8/layout/hierarchy5"/>
    <dgm:cxn modelId="{4157494F-E99A-48D1-B76A-6E10C5867168}" type="presOf" srcId="{3B2075C9-80E1-414D-B70A-CCF3CDD9BF36}" destId="{F2FB80D9-A690-4B99-A6A5-8FDA4FD69922}" srcOrd="0" destOrd="0" presId="urn:microsoft.com/office/officeart/2005/8/layout/hierarchy5"/>
    <dgm:cxn modelId="{98604B4F-6761-4CD6-BFB0-BFFB52387D18}" type="presOf" srcId="{53AFE2F4-34B3-4016-9484-9C0345CBA463}" destId="{3A3DDDCE-E4C4-47AB-8E6B-9407B165A3A7}" srcOrd="0" destOrd="0" presId="urn:microsoft.com/office/officeart/2005/8/layout/hierarchy5"/>
    <dgm:cxn modelId="{6C6A5A4F-736C-4548-B0EA-B1B1462A7BB3}" type="presOf" srcId="{A28E1CAF-12E1-4333-A68A-866FCE93356E}" destId="{19C1DC83-F595-4E1A-846C-CCD0472BDB71}" srcOrd="0" destOrd="0" presId="urn:microsoft.com/office/officeart/2005/8/layout/hierarchy5"/>
    <dgm:cxn modelId="{8D9A8050-113F-4D56-9708-249FB28691C8}" srcId="{F72EB803-F1B7-4B89-875A-CCF793F5A221}" destId="{207E9B2E-1C7A-4048-8660-041CD5F034B3}" srcOrd="0" destOrd="0" parTransId="{B5854319-BDD6-4EA4-9FCA-ECE06D0FB625}" sibTransId="{FB1A78F2-05C7-4DA0-81B5-F0882E55CEB0}"/>
    <dgm:cxn modelId="{00EF9B50-35EA-43CE-B473-4F5B75C92CAA}" type="presOf" srcId="{91E298AD-CBD8-46E9-9A09-58E82CB8E9DE}" destId="{F4FDD286-BBE5-41A6-9F51-88467A9016A1}" srcOrd="0" destOrd="0" presId="urn:microsoft.com/office/officeart/2005/8/layout/hierarchy5"/>
    <dgm:cxn modelId="{164A0E71-4903-42F7-A04C-C02EC1BA7FF8}" type="presOf" srcId="{BE4108D5-1C39-4317-8E69-692107714959}" destId="{CFF551E1-C229-4B0E-A843-1CE2B5C5113A}" srcOrd="1" destOrd="0" presId="urn:microsoft.com/office/officeart/2005/8/layout/hierarchy5"/>
    <dgm:cxn modelId="{402E1C51-2389-4B92-82C7-9364CF77A19C}" type="presOf" srcId="{8573DD28-4736-4A7E-A6F8-7AF538CE91F9}" destId="{88EED4A4-33FF-4CF9-960A-822DC57E4716}" srcOrd="1" destOrd="0" presId="urn:microsoft.com/office/officeart/2005/8/layout/hierarchy5"/>
    <dgm:cxn modelId="{C1365771-14DA-4EC8-9DA9-C659D4CED9DD}" type="presOf" srcId="{B5C815E9-7C27-4F80-86FA-AD2DC983275D}" destId="{3AB8C9AA-7A0D-460C-82EE-E1FF8A7E66AB}" srcOrd="0" destOrd="0" presId="urn:microsoft.com/office/officeart/2005/8/layout/hierarchy5"/>
    <dgm:cxn modelId="{F69CEC71-1906-4C49-93C6-3DB96F74314D}" type="presOf" srcId="{0F839E9A-3ACA-4FB8-8D34-D3D3FFB149FE}" destId="{062D246A-0383-4810-8C5E-75471E438570}" srcOrd="0" destOrd="0" presId="urn:microsoft.com/office/officeart/2005/8/layout/hierarchy5"/>
    <dgm:cxn modelId="{5F4E4972-F095-464C-AE3A-F9F807A02E40}" type="presOf" srcId="{77E39621-1FC0-4469-915E-75275749BE90}" destId="{8A88EC8D-29AC-4DED-B040-E17FDA10CF23}" srcOrd="0" destOrd="0" presId="urn:microsoft.com/office/officeart/2005/8/layout/hierarchy5"/>
    <dgm:cxn modelId="{8A5F6773-A2A6-420C-AD00-2561D97A10B6}" type="presOf" srcId="{A862F4D0-0FB0-4513-8172-57C70971A960}" destId="{C3D6E6EE-A07F-4685-8C56-2390FA677668}" srcOrd="1" destOrd="0" presId="urn:microsoft.com/office/officeart/2005/8/layout/hierarchy5"/>
    <dgm:cxn modelId="{12C28D54-DD8D-4E7C-ADEF-EF1F6E73C304}" type="presOf" srcId="{9E5ABCA1-FC67-4B4B-A632-46317F868B00}" destId="{E2F1B24D-526B-414B-A0DF-C2B3D6AAC54F}" srcOrd="0" destOrd="0" presId="urn:microsoft.com/office/officeart/2005/8/layout/hierarchy5"/>
    <dgm:cxn modelId="{19F6EE55-6D71-445E-B3B1-BC9D2DBD47A3}" type="presOf" srcId="{6FE5A786-0347-4464-90A2-157E493C3CAD}" destId="{2898FE66-994E-4EFC-A901-AEC6BAC4F5E8}" srcOrd="0" destOrd="0" presId="urn:microsoft.com/office/officeart/2005/8/layout/hierarchy5"/>
    <dgm:cxn modelId="{17042C76-3ED7-487E-BC0A-9B7DE7894BE6}" srcId="{27B72AF9-92DB-491A-AB74-67373EF5ADCA}" destId="{B568D868-9927-42F1-8EA4-2434F1C11268}" srcOrd="0" destOrd="0" parTransId="{0BAD87F4-C548-4DC0-BFB6-C19D631049BC}" sibTransId="{8F97EBF2-279C-40CA-9509-ABC72D6410B4}"/>
    <dgm:cxn modelId="{0A79A176-27D2-49D9-9D58-0EBA559CB97D}" type="presOf" srcId="{83BF579B-6DB1-4D8D-B307-07BBDDFD6164}" destId="{735D66EC-27BD-402F-8A92-9239BDDB6B2A}" srcOrd="1" destOrd="0" presId="urn:microsoft.com/office/officeart/2005/8/layout/hierarchy5"/>
    <dgm:cxn modelId="{70459057-ECA8-4889-80DA-75965984091D}" type="presOf" srcId="{2BE9B872-7F00-4913-89FA-839889CB3092}" destId="{E9C89275-C8CA-4F15-9EDA-2E2BFE5F8C5D}" srcOrd="0" destOrd="0" presId="urn:microsoft.com/office/officeart/2005/8/layout/hierarchy5"/>
    <dgm:cxn modelId="{6215C977-D3FE-4878-A8DD-F53714CE27FE}" type="presOf" srcId="{2E69C1D9-6FEB-4D9C-8BD6-3E013D97496F}" destId="{B7A300C5-4D10-4DAD-9E1E-1BBEF17C6A5C}" srcOrd="1" destOrd="0" presId="urn:microsoft.com/office/officeart/2005/8/layout/hierarchy5"/>
    <dgm:cxn modelId="{EDC36C78-7155-4311-A346-E02AA622A3E4}" type="presOf" srcId="{2BE9B872-7F00-4913-89FA-839889CB3092}" destId="{66C31991-970B-402B-B7EE-92C813D7DA3E}" srcOrd="1" destOrd="0" presId="urn:microsoft.com/office/officeart/2005/8/layout/hierarchy5"/>
    <dgm:cxn modelId="{A9C2C358-A80E-43EF-82A2-DF089141478E}" type="presOf" srcId="{86BE5A4D-CE4C-46FB-8732-41D4D6AB4D91}" destId="{CA850362-72F0-402E-AB78-997BE0BB313D}" srcOrd="0" destOrd="0" presId="urn:microsoft.com/office/officeart/2005/8/layout/hierarchy5"/>
    <dgm:cxn modelId="{A70EDC78-F727-422D-B420-1F5C3CD8A2F1}" type="presOf" srcId="{04EE4F60-B075-40B3-AE6F-D4892A308547}" destId="{48B2E343-3E53-400F-995F-14EFCC024C0E}" srcOrd="0" destOrd="0" presId="urn:microsoft.com/office/officeart/2005/8/layout/hierarchy5"/>
    <dgm:cxn modelId="{99B86859-6F5D-413C-A948-DF648E44CEA6}" type="presOf" srcId="{6BB8C579-9650-426C-BA99-C49BDA2FCA2B}" destId="{A50F3775-982F-4C28-B9A7-936D2E51A3B9}" srcOrd="0" destOrd="0" presId="urn:microsoft.com/office/officeart/2005/8/layout/hierarchy5"/>
    <dgm:cxn modelId="{DF805879-792F-4F51-BBF1-06CA4FE53EC3}" type="presOf" srcId="{76F667CD-5533-4D52-B2E5-18156ED68FA2}" destId="{5A430E9C-D9EA-4920-A9EA-27AAA7B93B72}" srcOrd="1" destOrd="0" presId="urn:microsoft.com/office/officeart/2005/8/layout/hierarchy5"/>
    <dgm:cxn modelId="{DA4BEC79-76C4-44F2-90AF-91464BE59DE8}" type="presOf" srcId="{D0B901E6-4F8A-45AE-A9DC-CD275EFDE15C}" destId="{35BFAA57-1988-4BD6-8F36-184BB8990F94}" srcOrd="1" destOrd="0" presId="urn:microsoft.com/office/officeart/2005/8/layout/hierarchy5"/>
    <dgm:cxn modelId="{27D7FC7A-63CC-487B-A70A-A5283BCE763E}" type="presOf" srcId="{3B5AD442-18C2-472F-B82B-A57A6285DDDA}" destId="{5D88D184-A7A3-4642-B663-BEF049F3F4CF}" srcOrd="0" destOrd="0" presId="urn:microsoft.com/office/officeart/2005/8/layout/hierarchy5"/>
    <dgm:cxn modelId="{B8F9B77C-F065-4FEC-8310-E3CABA71C7AF}" srcId="{AC2A8F31-705F-46F2-8127-4739EDF9B5B7}" destId="{B3D3893F-BD36-4EAB-9AEA-1D4FF14B6A57}" srcOrd="0" destOrd="0" parTransId="{79828A04-57E2-487A-98FF-070BEE9DBFBF}" sibTransId="{1720B0F8-D062-48A4-9B4C-195A8E22A509}"/>
    <dgm:cxn modelId="{7DD4EC7C-558F-49BF-A5AE-A598877DBDC5}" type="presOf" srcId="{5C7C0C2A-4580-4424-8B6A-8D9E1CB268E6}" destId="{F1173509-3BA6-4986-A131-1FD49B114971}" srcOrd="0" destOrd="0" presId="urn:microsoft.com/office/officeart/2005/8/layout/hierarchy5"/>
    <dgm:cxn modelId="{862F597D-D5A7-4350-AF1D-093F4066D25D}" srcId="{B568D868-9927-42F1-8EA4-2434F1C11268}" destId="{825DA6D6-318A-46F7-BD25-AC33D7633118}" srcOrd="0" destOrd="0" parTransId="{56728220-7ABB-4A53-AFE1-85D3BFC48CBC}" sibTransId="{4F01CBB8-E8E2-41AB-8259-125F94B99F66}"/>
    <dgm:cxn modelId="{2312AD7D-6F9E-43C7-ADF9-BA0C2C1D6366}" type="presOf" srcId="{295A9453-3F8E-433C-8C09-68CF9D8F364B}" destId="{8AB9D5BE-D71D-4B3A-896F-65817B57DCA7}" srcOrd="0" destOrd="0" presId="urn:microsoft.com/office/officeart/2005/8/layout/hierarchy5"/>
    <dgm:cxn modelId="{BC45CE7E-ED21-4714-A59B-55640AB0F1D2}" srcId="{207E9B2E-1C7A-4048-8660-041CD5F034B3}" destId="{27B72AF9-92DB-491A-AB74-67373EF5ADCA}" srcOrd="0" destOrd="0" parTransId="{4BC65621-39D1-470B-A969-2722C319980B}" sibTransId="{031534CD-AFB9-412D-8E80-CD1C0334FC9F}"/>
    <dgm:cxn modelId="{D3E12E80-EAD3-4913-86EE-A25693E4FC78}" type="presOf" srcId="{8171FC7C-4A99-4792-B757-8471BEAFD5DD}" destId="{3B6B184A-9C92-4ECF-BFAD-C29CDC995AED}" srcOrd="0" destOrd="0" presId="urn:microsoft.com/office/officeart/2005/8/layout/hierarchy5"/>
    <dgm:cxn modelId="{AAB8B981-F956-4B3F-8E9B-C4F9B910E7B0}" type="presOf" srcId="{E79E1FE3-E918-47CF-A9C5-4740F0A72B0E}" destId="{BDCBF555-1F78-4D4B-8D8F-AC9258B1B49D}" srcOrd="0" destOrd="0" presId="urn:microsoft.com/office/officeart/2005/8/layout/hierarchy5"/>
    <dgm:cxn modelId="{78C9DE83-93B1-4A46-BAC1-BB65AF13B279}" srcId="{F9C74AA5-08F8-44B2-8C2B-B1DED5840AA9}" destId="{4B0D72BA-1B4B-4B06-BF00-1B573D38D8C8}" srcOrd="0" destOrd="0" parTransId="{5D145B12-EB35-4337-BBCE-7246A4B477DF}" sibTransId="{9FAB161F-C8E0-4AD8-AF5F-7A39DC0B0775}"/>
    <dgm:cxn modelId="{E1319585-125C-4FFF-B8E5-456CC45CCDD6}" type="presOf" srcId="{20F1E4A3-17F9-4666-ACA6-74B05B9B95B6}" destId="{C793C15C-57A2-4112-8912-E0B783DB0BC7}" srcOrd="0" destOrd="0" presId="urn:microsoft.com/office/officeart/2005/8/layout/hierarchy5"/>
    <dgm:cxn modelId="{FDC68986-EF1D-46FC-B177-16156451CCAC}" type="presOf" srcId="{6D609F74-8186-44A4-A664-DD57597D3E18}" destId="{66F4D032-8289-435A-B757-311C1272C8C6}" srcOrd="1" destOrd="0" presId="urn:microsoft.com/office/officeart/2005/8/layout/hierarchy5"/>
    <dgm:cxn modelId="{836A4789-FE95-4DED-BD94-5520F52243D3}" type="presOf" srcId="{3C109362-16EC-4557-8D81-33F8FE51F607}" destId="{4A1F14C0-9444-4FF2-BC88-58F0D66E4641}" srcOrd="1" destOrd="0" presId="urn:microsoft.com/office/officeart/2005/8/layout/hierarchy5"/>
    <dgm:cxn modelId="{77436889-F322-41A8-B51A-1A0A9D218FDB}" type="presOf" srcId="{D795ABAD-8B96-4EAE-9ED9-2960C4AC1E9A}" destId="{9833C9F1-A9F9-4D8F-B50A-0F6967CBD687}" srcOrd="0" destOrd="0" presId="urn:microsoft.com/office/officeart/2005/8/layout/hierarchy5"/>
    <dgm:cxn modelId="{3614088A-69AE-46A8-A6B4-C82DA2F26AE1}" srcId="{9C48414A-E5E7-456B-AAC8-88FDB75A6B07}" destId="{ECBF03BF-5DCF-41E0-9E1A-C5D7CDDDCD5F}" srcOrd="0" destOrd="0" parTransId="{CB40BE9D-07E0-412C-9887-E737F0C787E5}" sibTransId="{1258AE6F-4D67-405B-B548-C4D144CF164E}"/>
    <dgm:cxn modelId="{08040C8B-C6BD-468E-9E12-D68B1E8DFEE2}" type="presOf" srcId="{5D145B12-EB35-4337-BBCE-7246A4B477DF}" destId="{D0923C33-3E11-427A-B599-8009D9F4E615}" srcOrd="0" destOrd="0" presId="urn:microsoft.com/office/officeart/2005/8/layout/hierarchy5"/>
    <dgm:cxn modelId="{393E468D-84CE-420C-AA87-230D34599598}" type="presOf" srcId="{B568D868-9927-42F1-8EA4-2434F1C11268}" destId="{4AB6CAC2-3C07-48CF-9B86-10EF365689F0}" srcOrd="0" destOrd="0" presId="urn:microsoft.com/office/officeart/2005/8/layout/hierarchy5"/>
    <dgm:cxn modelId="{D07F938D-7EA2-4305-AE4C-7E5A62001063}" srcId="{0E5E886F-B8E2-4F34-8812-AEE4833D32D9}" destId="{90CD9463-929D-4955-8BF4-689AA1D6B618}" srcOrd="8" destOrd="0" parTransId="{13AA540D-3865-4D8C-A8CD-FABFF0109A77}" sibTransId="{9EA07C97-71E2-466C-ADD5-F5E5227A79F6}"/>
    <dgm:cxn modelId="{17BEC48D-F788-40E9-B613-D9C9BA35F6B7}" srcId="{E79E1FE3-E918-47CF-A9C5-4740F0A72B0E}" destId="{8171FC7C-4A99-4792-B757-8471BEAFD5DD}" srcOrd="0" destOrd="0" parTransId="{A862F4D0-0FB0-4513-8172-57C70971A960}" sibTransId="{E4EC9416-2D33-4DE8-BB97-307232C92564}"/>
    <dgm:cxn modelId="{9BA3438E-02C9-49AA-8818-ADF09F8B9F98}" type="presOf" srcId="{697DFA26-96A7-41AD-9C0D-68C29A77542C}" destId="{79FFE9A9-B148-4CB0-B238-F4974DE7118E}" srcOrd="0" destOrd="0" presId="urn:microsoft.com/office/officeart/2005/8/layout/hierarchy5"/>
    <dgm:cxn modelId="{6ED8D78E-0524-425B-B190-098C1EF7E43C}" srcId="{5012B51F-4644-43E2-B3ED-5876A5C2F3B0}" destId="{20F1E4A3-17F9-4666-ACA6-74B05B9B95B6}" srcOrd="1" destOrd="0" parTransId="{5C7C0C2A-4580-4424-8B6A-8D9E1CB268E6}" sibTransId="{1CEABEB9-2188-44DE-8974-5B9FE12435DD}"/>
    <dgm:cxn modelId="{9A21AA8F-9ADA-4FC0-ACFC-81E92F9D3C2E}" type="presOf" srcId="{29A97C39-A0C8-42BE-AB26-EFD50F0694B9}" destId="{7388BF08-9CEC-41F6-A1B8-8B18A0866E32}" srcOrd="0" destOrd="0" presId="urn:microsoft.com/office/officeart/2005/8/layout/hierarchy5"/>
    <dgm:cxn modelId="{A5C4C490-5FD2-49EF-BE45-35F70349B504}" type="presOf" srcId="{3C109362-16EC-4557-8D81-33F8FE51F607}" destId="{149D4612-105E-4F0F-AD28-47F08F820756}" srcOrd="0" destOrd="0" presId="urn:microsoft.com/office/officeart/2005/8/layout/hierarchy5"/>
    <dgm:cxn modelId="{BAE02C94-E8D7-444C-88E6-9DFDB1681DD7}" type="presOf" srcId="{2DDB596F-D348-4B30-943B-FD5A4A004A30}" destId="{09E5B340-55D0-4F56-895C-89CE16611D8F}" srcOrd="0" destOrd="0" presId="urn:microsoft.com/office/officeart/2005/8/layout/hierarchy5"/>
    <dgm:cxn modelId="{CF1F5496-416B-4C47-8E11-7D352B916B05}" type="presOf" srcId="{2068CB2D-BEE7-4795-BCB0-EE5AF37274AA}" destId="{60BA85B9-5235-4096-9358-062CD8511C57}" srcOrd="1" destOrd="0" presId="urn:microsoft.com/office/officeart/2005/8/layout/hierarchy5"/>
    <dgm:cxn modelId="{0B9A5796-D656-46FB-A6FB-5D4FA133805A}" type="presOf" srcId="{EE532DFA-8B26-45D9-9B9E-FD366EA6CE15}" destId="{26D846C9-574B-4A87-8263-4CD6E7C4ABB9}" srcOrd="1" destOrd="0" presId="urn:microsoft.com/office/officeart/2005/8/layout/hierarchy5"/>
    <dgm:cxn modelId="{26267298-F795-4094-9C15-1DAFB479530B}" type="presOf" srcId="{DD7AF7C3-CF59-4EED-AC67-7E41BA19CFD6}" destId="{248E6124-0253-4C12-A84D-963A3DD279F7}" srcOrd="0" destOrd="0" presId="urn:microsoft.com/office/officeart/2005/8/layout/hierarchy5"/>
    <dgm:cxn modelId="{A31DCD98-9226-4F03-A7A8-66106C8109B3}" srcId="{AC2A8F31-705F-46F2-8127-4739EDF9B5B7}" destId="{2A0EB597-6D4A-48C6-B124-6A1A003B7D87}" srcOrd="1" destOrd="0" parTransId="{D8FBC9FA-6C0F-4EAE-B95C-D3CA15FADB7C}" sibTransId="{743E159A-A48C-4133-B12C-518725EA1CBF}"/>
    <dgm:cxn modelId="{4EAAD698-88D9-4559-909A-689DB93172C9}" type="presOf" srcId="{3096A607-6B94-484F-A2C3-AD07022FA59B}" destId="{BB9E3A22-D758-4C83-9DBB-89E447B8E7DF}" srcOrd="1" destOrd="0" presId="urn:microsoft.com/office/officeart/2005/8/layout/hierarchy5"/>
    <dgm:cxn modelId="{10335E99-1A31-41B0-9133-10DA759FC7E1}" type="presOf" srcId="{E4672719-8771-4210-B353-A711E6AF2D72}" destId="{DAEED5F5-AF2D-4BAF-A3A3-2E5757FD36AC}" srcOrd="0" destOrd="0" presId="urn:microsoft.com/office/officeart/2005/8/layout/hierarchy5"/>
    <dgm:cxn modelId="{CE32B099-8029-41A4-BA3F-4A81C548AAAC}" srcId="{37B18E98-4DFA-4283-B56B-F20104F3A8CF}" destId="{5EA67EB7-423E-4356-A0B4-CEDA515D2553}" srcOrd="2" destOrd="0" parTransId="{5BF62495-D190-4827-8295-2579AD842B06}" sibTransId="{69355895-79DE-4A0E-AA53-341538B7553C}"/>
    <dgm:cxn modelId="{ACE4089A-37B1-4A70-8F10-C24E31149602}" type="presOf" srcId="{BE2701AF-CA0B-4B19-BC14-8A6EF06C0B8A}" destId="{612D1143-573E-4747-8491-87B9CAD06E73}" srcOrd="0" destOrd="0" presId="urn:microsoft.com/office/officeart/2005/8/layout/hierarchy5"/>
    <dgm:cxn modelId="{171CA69B-F3AF-46B2-9C70-BFEBABB96526}" type="presOf" srcId="{D8FBC9FA-6C0F-4EAE-B95C-D3CA15FADB7C}" destId="{230702F0-FEEB-451D-B258-3C655A30A891}" srcOrd="1" destOrd="0" presId="urn:microsoft.com/office/officeart/2005/8/layout/hierarchy5"/>
    <dgm:cxn modelId="{AE90919C-EB21-4E1C-A9A8-0C677D81F39E}" type="presOf" srcId="{79828A04-57E2-487A-98FF-070BEE9DBFBF}" destId="{0B7FF834-CBFD-4BF9-B9AD-4FF88C5C7367}" srcOrd="1" destOrd="0" presId="urn:microsoft.com/office/officeart/2005/8/layout/hierarchy5"/>
    <dgm:cxn modelId="{A98E6A9D-7B87-4C01-81A2-252455A7018B}" type="presOf" srcId="{1AB59A96-19BA-4611-8BBA-2049C48C04A4}" destId="{E410DC3D-A791-43FE-9283-82B293E7164E}" srcOrd="0" destOrd="0" presId="urn:microsoft.com/office/officeart/2005/8/layout/hierarchy5"/>
    <dgm:cxn modelId="{4CEF019E-F816-49FC-AF24-3E42E41B19C2}" type="presOf" srcId="{0D0FFFB8-405A-4C1D-B9C1-B49FDA3A0391}" destId="{860515B5-FBEA-46AF-9531-744CDA83CFD1}" srcOrd="1" destOrd="0" presId="urn:microsoft.com/office/officeart/2005/8/layout/hierarchy5"/>
    <dgm:cxn modelId="{78C84E9F-7491-4E5B-8745-39938788792E}" srcId="{949341C7-C4E7-4811-B9AA-14A063991D23}" destId="{6BB74F9E-FB40-4EBC-BF16-D9FA76EB1A43}" srcOrd="0" destOrd="0" parTransId="{86BE5A4D-CE4C-46FB-8732-41D4D6AB4D91}" sibTransId="{C8662A8B-651B-4BD4-97DD-8F021320132B}"/>
    <dgm:cxn modelId="{6FB9589F-280D-40B0-B70F-3A131C95B13A}" type="presOf" srcId="{D652C690-8793-46AC-9247-161D79982A49}" destId="{C5724D8A-69BB-4085-8EE2-DD24A80E84CD}" srcOrd="0" destOrd="0" presId="urn:microsoft.com/office/officeart/2005/8/layout/hierarchy5"/>
    <dgm:cxn modelId="{6CB740A0-6918-4CD6-9DC9-FAFAE5A5AE2F}" srcId="{D795ABAD-8B96-4EAE-9ED9-2960C4AC1E9A}" destId="{3B2075C9-80E1-414D-B70A-CCF3CDD9BF36}" srcOrd="0" destOrd="0" parTransId="{53AFE2F4-34B3-4016-9484-9C0345CBA463}" sibTransId="{D053D379-D8C5-437C-8662-7517A8190269}"/>
    <dgm:cxn modelId="{30489BA3-8E22-44AC-A42F-B9890DF9BE45}" type="presOf" srcId="{ADB5FE0B-5E2E-4DAA-BFBC-1595062F9F2A}" destId="{7A233057-C535-458D-B1A5-121141EAD805}" srcOrd="0" destOrd="0" presId="urn:microsoft.com/office/officeart/2005/8/layout/hierarchy5"/>
    <dgm:cxn modelId="{312418A4-C61B-426F-9FFD-CED5E32A1C2F}" srcId="{FD358092-DCDC-450F-A28B-5278FCE76039}" destId="{649D5609-EB67-40AC-8F58-84689A926B49}" srcOrd="0" destOrd="0" parTransId="{29A97C39-A0C8-42BE-AB26-EFD50F0694B9}" sibTransId="{3C8C4779-20DA-4042-9606-A5F1B11BDD54}"/>
    <dgm:cxn modelId="{8C849BA4-4B6A-459E-B728-AD6AD62FCCB8}" type="presOf" srcId="{C1F24A92-4576-4D6A-8830-4A09C4771EBE}" destId="{1384D656-8961-4B21-A3B2-9428766006CE}" srcOrd="0" destOrd="0" presId="urn:microsoft.com/office/officeart/2005/8/layout/hierarchy5"/>
    <dgm:cxn modelId="{FC67B8A4-9D5D-4BEC-A962-B69F0DA43839}" type="presOf" srcId="{C52EBE41-7891-4F8E-83B0-1379A3B67FEC}" destId="{37BFC50D-CF0C-4AE6-A385-8979C57864DE}" srcOrd="0" destOrd="0" presId="urn:microsoft.com/office/officeart/2005/8/layout/hierarchy5"/>
    <dgm:cxn modelId="{DB4011A7-36C6-45A9-9208-AC27502FD85F}" srcId="{0E5E886F-B8E2-4F34-8812-AEE4833D32D9}" destId="{55140F4F-F947-4F05-B65C-BB8152C6D81E}" srcOrd="2" destOrd="0" parTransId="{7D5E68FB-2755-49BF-8C4D-714D4BBAB53E}" sibTransId="{F96F7802-0683-4435-A310-733BC4E113DC}"/>
    <dgm:cxn modelId="{B8235FA7-33CF-466C-9A24-FD096DFD0B91}" type="presOf" srcId="{4B72126B-79C9-4E28-B18C-F263FBF82764}" destId="{BD685393-2FC1-4A64-9110-9A439FDB471A}" srcOrd="0" destOrd="0" presId="urn:microsoft.com/office/officeart/2005/8/layout/hierarchy5"/>
    <dgm:cxn modelId="{89896FAA-25CC-4561-BA8D-7F5AA0A6E89D}" type="presOf" srcId="{FBAB8D8A-51A8-4A12-AAA5-23A1A74B03DB}" destId="{328AF9BE-8188-4965-80E4-39D5CFDFD7EE}" srcOrd="1" destOrd="0" presId="urn:microsoft.com/office/officeart/2005/8/layout/hierarchy5"/>
    <dgm:cxn modelId="{38B189AA-166E-4BAA-8EA2-FE80A6D6AC96}" type="presOf" srcId="{1EAC32D6-FBBE-4F0D-9FFB-F413B0CABBE7}" destId="{BBC7DFC0-CE96-4944-A99F-0352689E0CE2}" srcOrd="0" destOrd="0" presId="urn:microsoft.com/office/officeart/2005/8/layout/hierarchy5"/>
    <dgm:cxn modelId="{6FB186AC-3C66-4B2A-B5A4-93DA99A04A7F}" srcId="{2A0EB597-6D4A-48C6-B124-6A1A003B7D87}" destId="{D652C690-8793-46AC-9247-161D79982A49}" srcOrd="0" destOrd="0" parTransId="{A28E1CAF-12E1-4333-A68A-866FCE93356E}" sibTransId="{FFC0E6B6-D174-4E6D-914F-19E7C85412FD}"/>
    <dgm:cxn modelId="{25363BAD-2B23-4075-8471-F2CF0CE54473}" type="presOf" srcId="{3D97833A-2312-44C3-989D-68EF768599C5}" destId="{2F6A5B65-E1A4-474C-9790-CD4CAF9BC2EF}" srcOrd="0" destOrd="0" presId="urn:microsoft.com/office/officeart/2005/8/layout/hierarchy5"/>
    <dgm:cxn modelId="{C8F213AE-ACE8-4F21-A6A4-DC8D0A772810}" type="presOf" srcId="{B5854319-BDD6-4EA4-9FCA-ECE06D0FB625}" destId="{ED4AD369-0E26-4890-ABDE-DFB155449421}" srcOrd="1" destOrd="0" presId="urn:microsoft.com/office/officeart/2005/8/layout/hierarchy5"/>
    <dgm:cxn modelId="{01F125AE-1130-413D-9471-45FEB6ADDC5C}" type="presOf" srcId="{EEF48468-DEBB-400A-9D14-9D3ED5E291EB}" destId="{E3EF63B7-AC34-4927-A842-1820C953B447}" srcOrd="1" destOrd="0" presId="urn:microsoft.com/office/officeart/2005/8/layout/hierarchy5"/>
    <dgm:cxn modelId="{E0082FAE-2B72-4AA9-AC1D-13C78A165A5D}" srcId="{0E5E886F-B8E2-4F34-8812-AEE4833D32D9}" destId="{DF717E81-7B00-4E68-B747-86494E873FB5}" srcOrd="4" destOrd="0" parTransId="{D007D1C1-F510-4E03-9D22-F823E8798954}" sibTransId="{E889CC8D-0543-4F96-9531-A4E8BB7522A6}"/>
    <dgm:cxn modelId="{C41850AE-B737-47BF-AD2D-FB96AE44F669}" type="presOf" srcId="{3B5AD442-18C2-472F-B82B-A57A6285DDDA}" destId="{556015BE-2372-4569-B66C-3FA512A9B114}" srcOrd="1" destOrd="0" presId="urn:microsoft.com/office/officeart/2005/8/layout/hierarchy5"/>
    <dgm:cxn modelId="{55F49DAF-0489-4876-8560-7270DAF96B7D}" type="presOf" srcId="{90CD9463-929D-4955-8BF4-689AA1D6B618}" destId="{469F556F-C074-464A-8C32-71C4900B2608}" srcOrd="0" destOrd="0" presId="urn:microsoft.com/office/officeart/2005/8/layout/hierarchy5"/>
    <dgm:cxn modelId="{FD04D0AF-8E58-4818-9956-7D3E4F5B94AB}" type="presOf" srcId="{55140F4F-F947-4F05-B65C-BB8152C6D81E}" destId="{0877247A-7CE9-4D72-B4BF-BDF3A7715925}" srcOrd="0" destOrd="0" presId="urn:microsoft.com/office/officeart/2005/8/layout/hierarchy5"/>
    <dgm:cxn modelId="{93C70DB0-C612-4A53-ABD9-4CA503513CA4}" type="presOf" srcId="{F8BC5EA7-696E-4271-9CB8-D60617C84E2A}" destId="{4593D094-EBBE-46FB-9B0D-5787C88FBE2F}" srcOrd="1" destOrd="0" presId="urn:microsoft.com/office/officeart/2005/8/layout/hierarchy5"/>
    <dgm:cxn modelId="{90DF30B0-7934-42ED-A759-E81D628134C2}" type="presOf" srcId="{8C4B8314-B8EA-4E3D-A0EE-99FFC97FB951}" destId="{3E6E89AE-647A-4BC7-B0BF-6AB054A85854}" srcOrd="1" destOrd="0" presId="urn:microsoft.com/office/officeart/2005/8/layout/hierarchy5"/>
    <dgm:cxn modelId="{378F58B1-7242-4ADB-991D-3C69C9D289F7}" type="presOf" srcId="{EC957EC2-E2AB-4575-8341-D04208A8DBE4}" destId="{092908C3-D35C-4030-87B8-7F3587AE84CE}" srcOrd="1" destOrd="0" presId="urn:microsoft.com/office/officeart/2005/8/layout/hierarchy5"/>
    <dgm:cxn modelId="{BAD661B3-54A9-4ED9-89A3-A8D1CA6AFA1F}" srcId="{20F1E4A3-17F9-4666-ACA6-74B05B9B95B6}" destId="{949341C7-C4E7-4811-B9AA-14A063991D23}" srcOrd="0" destOrd="0" parTransId="{2BE9B872-7F00-4913-89FA-839889CB3092}" sibTransId="{0D899C1A-DD8A-41EC-8793-C30928BC496E}"/>
    <dgm:cxn modelId="{CC8D22B4-69E2-44B8-91E2-3881FBAB9BE9}" type="presOf" srcId="{F85B4599-1DDC-4AE4-98B3-74A8CB40210B}" destId="{E25877A0-D7A0-4012-ABD8-3AC7209DCFF1}" srcOrd="0" destOrd="0" presId="urn:microsoft.com/office/officeart/2005/8/layout/hierarchy5"/>
    <dgm:cxn modelId="{24F7FBB4-9A93-4367-9D57-44A6B8CC8F1A}" type="presOf" srcId="{5EA67EB7-423E-4356-A0B4-CEDA515D2553}" destId="{6242D5FB-E902-4700-942D-68E00D3F133B}" srcOrd="0" destOrd="0" presId="urn:microsoft.com/office/officeart/2005/8/layout/hierarchy5"/>
    <dgm:cxn modelId="{A4A70FB6-281E-4817-A0C6-79E8CFA71F81}" srcId="{5012B51F-4644-43E2-B3ED-5876A5C2F3B0}" destId="{F72EB803-F1B7-4B89-875A-CCF793F5A221}" srcOrd="2" destOrd="0" parTransId="{88269EFD-8BDF-4292-9C4E-0404A0BE2181}" sibTransId="{263E0CFF-FF1A-43BC-A4E3-E1EBF299E24F}"/>
    <dgm:cxn modelId="{9C1357B7-2FE6-4102-8350-FE6F482E4F38}" srcId="{0E5E886F-B8E2-4F34-8812-AEE4833D32D9}" destId="{9E5ABCA1-FC67-4B4B-A632-46317F868B00}" srcOrd="3" destOrd="0" parTransId="{C5819447-D097-4E26-8C76-C5D843A0698B}" sibTransId="{84DA388D-B872-47B1-B08E-144BDDC301D6}"/>
    <dgm:cxn modelId="{7258B8B7-21FC-4FD8-BF68-013B3A307BE1}" type="presOf" srcId="{947BFCEA-34BF-42B8-BF21-52998210901E}" destId="{AFD9F0D4-ED36-4DC2-85BB-BFA28AB95C8F}" srcOrd="1" destOrd="0" presId="urn:microsoft.com/office/officeart/2005/8/layout/hierarchy5"/>
    <dgm:cxn modelId="{DFE7D4B7-FC15-499B-8EDA-76BF1E8B9069}" type="presOf" srcId="{BE4108D5-1C39-4317-8E69-692107714959}" destId="{32D84231-17A6-4929-8AE4-1ABC71A06BF6}" srcOrd="0" destOrd="0" presId="urn:microsoft.com/office/officeart/2005/8/layout/hierarchy5"/>
    <dgm:cxn modelId="{E20CEBB7-B356-4C47-8F1B-F9F83B87485D}" srcId="{AC2A8F31-705F-46F2-8127-4739EDF9B5B7}" destId="{9D1163B7-7CC1-4032-A8C8-E09EBDC47E79}" srcOrd="2" destOrd="0" parTransId="{FF0177B8-AFC3-4792-AF49-95E007CC2A9E}" sibTransId="{84D21DEB-31FA-4586-9191-1AD071B04295}"/>
    <dgm:cxn modelId="{85670ABB-B402-4A73-A2F6-4A8CDCE81A7D}" type="presOf" srcId="{EC20F35B-3339-4FDE-991E-ECDAFB46F46A}" destId="{6BD712B0-E010-4950-84C7-19F98A80A8EA}" srcOrd="0" destOrd="0" presId="urn:microsoft.com/office/officeart/2005/8/layout/hierarchy5"/>
    <dgm:cxn modelId="{98FE46BB-8443-4175-A1CD-3B14C02FED3C}" srcId="{F0251EBD-9159-422B-B015-BA92FA73F98C}" destId="{A6305E98-8FFF-407B-8256-AC44BFC9DF0A}" srcOrd="0" destOrd="0" parTransId="{172149EF-9956-43F6-8DC0-715D4FE2574C}" sibTransId="{80C06006-1794-4B60-9669-64744BA239ED}"/>
    <dgm:cxn modelId="{644C95BC-1D73-454C-AB27-1A7E860FC165}" type="presOf" srcId="{DF717E81-7B00-4E68-B747-86494E873FB5}" destId="{4FCDCAEB-0747-4349-AAA4-BC11A5379D86}" srcOrd="1" destOrd="0" presId="urn:microsoft.com/office/officeart/2005/8/layout/hierarchy5"/>
    <dgm:cxn modelId="{7343BBBD-ECCB-427A-B339-BE897281E2C8}" srcId="{D652C690-8793-46AC-9247-161D79982A49}" destId="{6BB8C579-9650-426C-BA99-C49BDA2FCA2B}" srcOrd="0" destOrd="0" parTransId="{B5C815E9-7C27-4F80-86FA-AD2DC983275D}" sibTransId="{38571940-4E08-4549-92BE-67016EF0911B}"/>
    <dgm:cxn modelId="{07A1CFBD-7325-4AD2-98BA-2188FA29906F}" type="presOf" srcId="{8560627A-AB25-4F00-9229-973A5F04DDEC}" destId="{765B2D9A-6F41-42C3-89AF-FFFC50469B13}" srcOrd="0" destOrd="0" presId="urn:microsoft.com/office/officeart/2005/8/layout/hierarchy5"/>
    <dgm:cxn modelId="{437151BE-FB9A-45E1-9F1A-1DBC2DC6737D}" type="presOf" srcId="{DF583A42-0E83-42D4-B9DE-2F38CAB64157}" destId="{72911544-9A0F-428F-9645-7FDBF1EAB744}" srcOrd="0" destOrd="0" presId="urn:microsoft.com/office/officeart/2005/8/layout/hierarchy5"/>
    <dgm:cxn modelId="{83A92FC0-B332-4E46-AA5A-E9D868FF9E61}" type="presOf" srcId="{FF0177B8-AFC3-4792-AF49-95E007CC2A9E}" destId="{153429DD-ECEC-4B3B-8E82-8AEA903E6249}" srcOrd="0" destOrd="0" presId="urn:microsoft.com/office/officeart/2005/8/layout/hierarchy5"/>
    <dgm:cxn modelId="{FCC59DC1-F5C8-4CC0-A049-094D44E2E036}" type="presOf" srcId="{91E298AD-CBD8-46E9-9A09-58E82CB8E9DE}" destId="{5BA52F04-703B-44D6-A335-FE141FD94CD3}" srcOrd="1" destOrd="0" presId="urn:microsoft.com/office/officeart/2005/8/layout/hierarchy5"/>
    <dgm:cxn modelId="{2FABDEC1-1124-43DA-BE9C-3891AA7E375E}" type="presOf" srcId="{56728220-7ABB-4A53-AFE1-85D3BFC48CBC}" destId="{E46FA220-D75E-499A-8B11-8E2FA7C69A67}" srcOrd="0" destOrd="0" presId="urn:microsoft.com/office/officeart/2005/8/layout/hierarchy5"/>
    <dgm:cxn modelId="{A6AEEEC3-0131-42C9-B437-0C6789062B63}" srcId="{F3FCDFB2-57C5-4856-B507-D73E5E7451FC}" destId="{F493079D-2164-4A24-8186-1B345C692284}" srcOrd="0" destOrd="0" parTransId="{2E49C8EE-4C34-46C2-AF08-136718CFBE2A}" sibTransId="{1AA178B6-E5EE-493D-BCF5-CA0233AE2825}"/>
    <dgm:cxn modelId="{6B73ECC5-23C3-4D87-861C-B6ED6A28E63C}" type="presOf" srcId="{BA4C2A4C-895D-436D-984D-4FD92AC7BF57}" destId="{013B12EB-702F-4817-BACC-D32048028A61}" srcOrd="0" destOrd="0" presId="urn:microsoft.com/office/officeart/2005/8/layout/hierarchy5"/>
    <dgm:cxn modelId="{348DF1C6-623A-40DB-99E5-B5C0345E68CF}" type="presOf" srcId="{6BB74F9E-FB40-4EBC-BF16-D9FA76EB1A43}" destId="{872C22BD-E83E-43DE-A7C5-52B9B354A0C2}" srcOrd="0" destOrd="0" presId="urn:microsoft.com/office/officeart/2005/8/layout/hierarchy5"/>
    <dgm:cxn modelId="{E0B5CDC7-AEFA-4449-8EBD-43EEC795EBFA}" srcId="{DD7AF7C3-CF59-4EED-AC67-7E41BA19CFD6}" destId="{C52EBE41-7891-4F8E-83B0-1379A3B67FEC}" srcOrd="0" destOrd="0" parTransId="{64F0D3A7-3B2F-4FD8-A181-C1CD698BD237}" sibTransId="{BE6B3E4A-1C87-4843-8F81-82DE93FC3A6A}"/>
    <dgm:cxn modelId="{00F1FCC7-1E50-475E-8C45-CF90137D86A1}" srcId="{295A9453-3F8E-433C-8C09-68CF9D8F364B}" destId="{88F424CF-DFC5-4A57-AA1B-E4F542C44669}" srcOrd="0" destOrd="0" parTransId="{0F839E9A-3ACA-4FB8-8D34-D3D3FFB149FE}" sibTransId="{8524A165-3A59-4CAE-9D87-E371851813B5}"/>
    <dgm:cxn modelId="{CC088EC8-FEEA-4FB6-92D7-D5956C4B3FFC}" type="presOf" srcId="{64F0D3A7-3B2F-4FD8-A181-C1CD698BD237}" destId="{BD202129-8D2B-46EB-A29F-984D8B88908C}" srcOrd="1" destOrd="0" presId="urn:microsoft.com/office/officeart/2005/8/layout/hierarchy5"/>
    <dgm:cxn modelId="{9DEF5AC9-7F4F-4B6A-B800-743B871070AC}" type="presOf" srcId="{B5C815E9-7C27-4F80-86FA-AD2DC983275D}" destId="{BEC5EB06-BE59-4F8E-953B-A77685459FF6}" srcOrd="1" destOrd="0" presId="urn:microsoft.com/office/officeart/2005/8/layout/hierarchy5"/>
    <dgm:cxn modelId="{CDDDF7CA-7F8C-4C3F-94A7-9599A0D47067}" type="presOf" srcId="{2A0EB597-6D4A-48C6-B124-6A1A003B7D87}" destId="{7F7D972D-D747-4DCB-B193-43F69EC622C0}" srcOrd="0" destOrd="0" presId="urn:microsoft.com/office/officeart/2005/8/layout/hierarchy5"/>
    <dgm:cxn modelId="{16EBFFCA-26D0-4C9E-B64E-5A1B379718B5}" type="presOf" srcId="{5BF62495-D190-4827-8295-2579AD842B06}" destId="{4FA2E786-BD47-4B51-BA88-F2C384E3CDCC}" srcOrd="1" destOrd="0" presId="urn:microsoft.com/office/officeart/2005/8/layout/hierarchy5"/>
    <dgm:cxn modelId="{706F3FCB-A707-48B0-9F1C-6B10885AE573}" type="presOf" srcId="{2E49C8EE-4C34-46C2-AF08-136718CFBE2A}" destId="{60AD046D-5568-47FA-92BA-9FFFDF332BBB}" srcOrd="0" destOrd="0" presId="urn:microsoft.com/office/officeart/2005/8/layout/hierarchy5"/>
    <dgm:cxn modelId="{62C7C1CB-1D9B-47C1-A447-E1EB7330E11A}" type="presOf" srcId="{028D3B39-0137-4FF1-A721-7A7EEE87B9A7}" destId="{1F7DBFC2-F597-4EF8-AA22-499EDBDC6B18}" srcOrd="0" destOrd="0" presId="urn:microsoft.com/office/officeart/2005/8/layout/hierarchy5"/>
    <dgm:cxn modelId="{EE06D2CC-DABB-40E5-8285-550C089A6665}" type="presOf" srcId="{1FB91A24-5B55-4F04-AB9C-D3261AB055E9}" destId="{FE71E2DE-C2D7-4D9F-963C-A464410E0212}" srcOrd="1" destOrd="0" presId="urn:microsoft.com/office/officeart/2005/8/layout/hierarchy5"/>
    <dgm:cxn modelId="{E3A5F9CC-EA9C-47BE-8F3A-EE71C658FCDF}" type="presOf" srcId="{FD358092-DCDC-450F-A28B-5278FCE76039}" destId="{E9B8E45C-AE89-4836-8AEE-46E60CF294FE}" srcOrd="0" destOrd="0" presId="urn:microsoft.com/office/officeart/2005/8/layout/hierarchy5"/>
    <dgm:cxn modelId="{9300D3CD-5ABE-477B-A008-BE0139FD0A91}" srcId="{37B18E98-4DFA-4283-B56B-F20104F3A8CF}" destId="{AC2A8F31-705F-46F2-8127-4739EDF9B5B7}" srcOrd="0" destOrd="0" parTransId="{91E298AD-CBD8-46E9-9A09-58E82CB8E9DE}" sibTransId="{FD11DBE1-4654-48A0-867C-87F33E31457C}"/>
    <dgm:cxn modelId="{4F9F86CE-A70E-454D-B972-9488E10183E1}" type="presOf" srcId="{784CCC8E-D6C8-4496-8776-0ACF5BAA01D2}" destId="{5976A40D-7987-4F14-BA65-B651AAB7CFFC}" srcOrd="1" destOrd="0" presId="urn:microsoft.com/office/officeart/2005/8/layout/hierarchy5"/>
    <dgm:cxn modelId="{E1A2BFCE-13A6-43F0-BEF0-A0CBEFBEE519}" type="presOf" srcId="{547A1286-D30D-4160-AFCB-475F28D3355D}" destId="{91C9F5F0-1A7C-4D2B-9A4F-097816BCB8B4}" srcOrd="1" destOrd="0" presId="urn:microsoft.com/office/officeart/2005/8/layout/hierarchy5"/>
    <dgm:cxn modelId="{FCD803D0-D4A2-4816-BB6F-B34B99D1EF52}" srcId="{5A9BA82F-375C-4EAE-BA29-252477C494CF}" destId="{ADB5FE0B-5E2E-4DAA-BFBC-1595062F9F2A}" srcOrd="0" destOrd="0" parTransId="{BE4108D5-1C39-4317-8E69-692107714959}" sibTransId="{0702426B-40BA-4389-A433-8E90C64A5D94}"/>
    <dgm:cxn modelId="{8700CDD1-2CB1-4B09-9BBB-AFE82B5B7E39}" srcId="{9D1163B7-7CC1-4032-A8C8-E09EBDC47E79}" destId="{1B6B1665-DCA1-47FD-8E51-CB1C8052230C}" srcOrd="0" destOrd="0" parTransId="{6D609F74-8186-44A4-A664-DD57597D3E18}" sibTransId="{28BC5609-7D2C-4710-AC6C-498CD2E167CB}"/>
    <dgm:cxn modelId="{499D11D2-032C-481D-ABE4-20AB772BAC19}" type="presOf" srcId="{2E69C1D9-6FEB-4D9C-8BD6-3E013D97496F}" destId="{83C61C02-A927-44B9-9945-ADD20A2B609C}" srcOrd="0" destOrd="0" presId="urn:microsoft.com/office/officeart/2005/8/layout/hierarchy5"/>
    <dgm:cxn modelId="{7D7F03D5-818C-4FD3-A8B0-75839AB13D4D}" type="presOf" srcId="{4BC65621-39D1-470B-A969-2722C319980B}" destId="{2F0B18C0-255E-4361-9DA6-752690CA3514}" srcOrd="1" destOrd="0" presId="urn:microsoft.com/office/officeart/2005/8/layout/hierarchy5"/>
    <dgm:cxn modelId="{F90A5BD5-6134-4314-8E0F-E22C37EE9B5B}" type="presOf" srcId="{D0B901E6-4F8A-45AE-A9DC-CD275EFDE15C}" destId="{64064B30-981A-4391-A14A-56137CEC2CBA}" srcOrd="0" destOrd="0" presId="urn:microsoft.com/office/officeart/2005/8/layout/hierarchy5"/>
    <dgm:cxn modelId="{C09112D9-94B9-474C-AFA3-BD0E2866AFEF}" type="presOf" srcId="{ECBF03BF-5DCF-41E0-9E1A-C5D7CDDDCD5F}" destId="{FD97544A-0843-4F73-A26D-F0B862F90D16}" srcOrd="0" destOrd="0" presId="urn:microsoft.com/office/officeart/2005/8/layout/hierarchy5"/>
    <dgm:cxn modelId="{3CCD3AD9-8F62-4073-B429-A97836EBAC20}" type="presOf" srcId="{4FB68599-CB29-468A-919E-75E09E081075}" destId="{F6C21E38-F5EA-453E-BE78-23676B1A0058}" srcOrd="1" destOrd="0" presId="urn:microsoft.com/office/officeart/2005/8/layout/hierarchy5"/>
    <dgm:cxn modelId="{142081D9-BCDC-4296-A48E-F3A1805A2643}" srcId="{4855DCEB-A436-4DC8-BB03-CA6D571F5F69}" destId="{E79E1FE3-E918-47CF-A9C5-4740F0A72B0E}" srcOrd="0" destOrd="0" parTransId="{EC20F35B-3339-4FDE-991E-ECDAFB46F46A}" sibTransId="{F478FF35-55F3-4BA5-B038-DD30EC63603A}"/>
    <dgm:cxn modelId="{224AF1DC-4C28-4775-AC40-55C91BC8D438}" srcId="{37B18E98-4DFA-4283-B56B-F20104F3A8CF}" destId="{5012B51F-4644-43E2-B3ED-5876A5C2F3B0}" srcOrd="1" destOrd="0" parTransId="{2068CB2D-BEE7-4795-BCB0-EE5AF37274AA}" sibTransId="{EB49727E-1B0B-4B0B-A8B8-765D151B74F6}"/>
    <dgm:cxn modelId="{8DC621DD-9D7A-4635-AB72-D84CC58FA81B}" srcId="{825DA6D6-318A-46F7-BD25-AC33D7633118}" destId="{2A04DAF3-5ADF-4B6A-8442-32B26E26DACD}" srcOrd="0" destOrd="0" parTransId="{77E39621-1FC0-4469-915E-75275749BE90}" sibTransId="{CE5EF68F-50B1-4B81-99FB-AC40B63CB755}"/>
    <dgm:cxn modelId="{55B566DD-3D5F-4522-9099-0E3754A3C50F}" type="presOf" srcId="{77E39621-1FC0-4469-915E-75275749BE90}" destId="{39387C37-123D-488D-A12B-490B29DA43F9}" srcOrd="1" destOrd="0" presId="urn:microsoft.com/office/officeart/2005/8/layout/hierarchy5"/>
    <dgm:cxn modelId="{15AE82DD-E642-4657-B630-9D3916D9D8B4}" type="presOf" srcId="{5012B51F-4644-43E2-B3ED-5876A5C2F3B0}" destId="{359FD52C-63C2-4961-A4B6-70EF8A59EEAF}" srcOrd="0" destOrd="0" presId="urn:microsoft.com/office/officeart/2005/8/layout/hierarchy5"/>
    <dgm:cxn modelId="{A666E5DD-D3F2-443B-BF7C-D5214508D826}" type="presOf" srcId="{7298CCCD-C220-41C0-9187-E7A8DA8CCA66}" destId="{BAF7F595-291B-42BE-B1D8-5069AA773723}" srcOrd="0" destOrd="0" presId="urn:microsoft.com/office/officeart/2005/8/layout/hierarchy5"/>
    <dgm:cxn modelId="{56874CDE-475A-4B07-A87C-262FA2DDE79B}" type="presOf" srcId="{1FA531DF-0126-412E-879B-57274F40334D}" destId="{915A3422-D338-4CD4-9231-7630FF6850BD}" srcOrd="0" destOrd="0" presId="urn:microsoft.com/office/officeart/2005/8/layout/hierarchy5"/>
    <dgm:cxn modelId="{6103C0E0-048F-4101-BA2D-6AF306301250}" type="presOf" srcId="{89C1C8E6-FD55-42A1-9C1B-37F70A477AEC}" destId="{832D58C6-1DB0-4203-9D2D-7FF892A6A426}" srcOrd="0" destOrd="0" presId="urn:microsoft.com/office/officeart/2005/8/layout/hierarchy5"/>
    <dgm:cxn modelId="{FBDB6CE1-7BE7-4064-8823-B5078D830A81}" type="presOf" srcId="{856B5078-7878-44AD-8F4F-C75B3ECAF402}" destId="{1A7F6A37-5A2D-45C1-8479-702C3FF44079}" srcOrd="0" destOrd="0" presId="urn:microsoft.com/office/officeart/2005/8/layout/hierarchy5"/>
    <dgm:cxn modelId="{3EFF9EE1-82FC-4B58-AABF-C259806835A1}" srcId="{C52EBE41-7891-4F8E-83B0-1379A3B67FEC}" destId="{368F11FC-9D7D-49ED-894C-17F1854FFA5C}" srcOrd="0" destOrd="0" parTransId="{FBAB8D8A-51A8-4A12-AAA5-23A1A74B03DB}" sibTransId="{2EB01DD7-322E-4F48-9EFD-18245AE3EFA3}"/>
    <dgm:cxn modelId="{EDC3DAE2-E0CC-4BD2-8465-B796D62C57F0}" type="presOf" srcId="{172149EF-9956-43F6-8DC0-715D4FE2574C}" destId="{6B08DFCC-AA3F-4120-84F0-387D03AE8558}" srcOrd="1" destOrd="0" presId="urn:microsoft.com/office/officeart/2005/8/layout/hierarchy5"/>
    <dgm:cxn modelId="{86D9C6E3-F907-422E-8C86-465EC47E782F}" type="presOf" srcId="{37B18E98-4DFA-4283-B56B-F20104F3A8CF}" destId="{6B874217-7870-4147-96EE-60345FEFF2B7}" srcOrd="0" destOrd="0" presId="urn:microsoft.com/office/officeart/2005/8/layout/hierarchy5"/>
    <dgm:cxn modelId="{6962F1E3-A086-4D9D-9043-E63F7CFFAD28}" type="presOf" srcId="{5A9BA82F-375C-4EAE-BA29-252477C494CF}" destId="{F4186EAB-2EF1-4A1A-B0BC-561B82B07ED9}" srcOrd="0" destOrd="0" presId="urn:microsoft.com/office/officeart/2005/8/layout/hierarchy5"/>
    <dgm:cxn modelId="{83000AE4-4923-43EE-91B1-45A8DFA8C3DF}" type="presOf" srcId="{0BAD87F4-C548-4DC0-BFB6-C19D631049BC}" destId="{B9A2E879-5A03-47FD-98A9-DF1E9D98B047}" srcOrd="0" destOrd="0" presId="urn:microsoft.com/office/officeart/2005/8/layout/hierarchy5"/>
    <dgm:cxn modelId="{57BA25E4-2F3A-4FDC-A249-ACA2BB6F3700}" type="presOf" srcId="{1FB91A24-5B55-4F04-AB9C-D3261AB055E9}" destId="{FCEBE4C3-5640-4E6F-8E46-13D1FC483068}" srcOrd="0" destOrd="0" presId="urn:microsoft.com/office/officeart/2005/8/layout/hierarchy5"/>
    <dgm:cxn modelId="{FEE7A9E4-5EE3-454D-AC15-851A6E47EA9E}" srcId="{183BB09B-5634-4559-BC7C-3DF1C820D697}" destId="{F3FCDFB2-57C5-4856-B507-D73E5E7451FC}" srcOrd="0" destOrd="0" parTransId="{D5C80490-9E8A-48A5-83C6-F28A2388C6A7}" sibTransId="{39FF46A5-7DD5-4C1A-94A2-1E6EAA7EAA7A}"/>
    <dgm:cxn modelId="{D59B1AE5-4A03-4ECC-8CF8-FC94E22FA99E}" type="presOf" srcId="{9D1163B7-7CC1-4032-A8C8-E09EBDC47E79}" destId="{70949E9A-08AE-4DF2-AC85-5A46F4B81084}" srcOrd="0" destOrd="0" presId="urn:microsoft.com/office/officeart/2005/8/layout/hierarchy5"/>
    <dgm:cxn modelId="{EE76E1E5-0F5A-4958-89FB-998A71FCF677}" type="presOf" srcId="{55140F4F-F947-4F05-B65C-BB8152C6D81E}" destId="{2671CE14-772B-4178-BE15-F5A8871BA69F}" srcOrd="1" destOrd="0" presId="urn:microsoft.com/office/officeart/2005/8/layout/hierarchy5"/>
    <dgm:cxn modelId="{F00497E7-E6ED-45F6-BA62-4DA3BB2DAEEB}" srcId="{697DFA26-96A7-41AD-9C0D-68C29A77542C}" destId="{138412E6-BC05-4BE6-8D83-A1AFE2F1D073}" srcOrd="0" destOrd="0" parTransId="{028D3B39-0137-4FF1-A721-7A7EEE87B9A7}" sibTransId="{D8251F75-923C-4727-95A6-CCA2B8ADF271}"/>
    <dgm:cxn modelId="{2D89D1E7-7BBE-481D-A13D-C46A5B01A71B}" type="presOf" srcId="{88269EFD-8BDF-4292-9C4E-0404A0BE2181}" destId="{34A54743-E783-40BA-B9FD-082EEC5EE6C1}" srcOrd="0" destOrd="0" presId="urn:microsoft.com/office/officeart/2005/8/layout/hierarchy5"/>
    <dgm:cxn modelId="{B3A7E3E7-EB62-43FE-8216-953B65826A7F}" type="presOf" srcId="{F84115C2-BB48-41C0-9C88-E126F98CAC89}" destId="{8B51D7D2-D4FF-43F8-B96B-305043C5C4FA}" srcOrd="0" destOrd="0" presId="urn:microsoft.com/office/officeart/2005/8/layout/hierarchy5"/>
    <dgm:cxn modelId="{70B104E8-F0C7-4CEF-AC71-C0589C354624}" type="presOf" srcId="{77C2FA9F-97F5-4091-ABCA-65036AE3EE8D}" destId="{DC4460D9-404B-4F88-875D-D4D7AFE88388}" srcOrd="0" destOrd="0" presId="urn:microsoft.com/office/officeart/2005/8/layout/hierarchy5"/>
    <dgm:cxn modelId="{FDF35AE8-2765-49EF-BB63-EFC3C51A0A8A}" type="presOf" srcId="{F0251EBD-9159-422B-B015-BA92FA73F98C}" destId="{40DFDA94-8B74-481D-85CC-F7B8C7007E5D}" srcOrd="0" destOrd="0" presId="urn:microsoft.com/office/officeart/2005/8/layout/hierarchy5"/>
    <dgm:cxn modelId="{47AD98E8-18D6-4746-8237-DA0A6A08F358}" type="presOf" srcId="{138412E6-BC05-4BE6-8D83-A1AFE2F1D073}" destId="{AB2E7E3E-26E3-4AE8-9C1A-F18C529511A7}" srcOrd="0" destOrd="0" presId="urn:microsoft.com/office/officeart/2005/8/layout/hierarchy5"/>
    <dgm:cxn modelId="{C152EAE8-4B26-4DE7-B721-A034E4EACB7B}" srcId="{3D97833A-2312-44C3-989D-68EF768599C5}" destId="{FF3742A3-E747-488F-8E2C-D18029D826D3}" srcOrd="0" destOrd="0" parTransId="{C1F24A92-4576-4D6A-8830-4A09C4771EBE}" sibTransId="{EFEC4CD0-741D-40F6-BB83-7B63453A786F}"/>
    <dgm:cxn modelId="{4F9E81E9-4B3A-45E0-A761-C1B05C53AE7A}" type="presOf" srcId="{53AFE2F4-34B3-4016-9484-9C0345CBA463}" destId="{A20CE13D-472F-4131-9EEB-9056007E034D}" srcOrd="1" destOrd="0" presId="urn:microsoft.com/office/officeart/2005/8/layout/hierarchy5"/>
    <dgm:cxn modelId="{93E7B5EB-40BA-4ACD-BEF0-CE991283C603}" type="presOf" srcId="{0D0FFFB8-405A-4C1D-B9C1-B49FDA3A0391}" destId="{4D64A9C8-8113-44BE-B40C-5D1CFB0C8FB3}" srcOrd="0" destOrd="0" presId="urn:microsoft.com/office/officeart/2005/8/layout/hierarchy5"/>
    <dgm:cxn modelId="{20CC0BEE-86B6-45DB-8320-F130FDB3C3D3}" srcId="{A6305E98-8FFF-407B-8256-AC44BFC9DF0A}" destId="{89C1C8E6-FD55-42A1-9C1B-37F70A477AEC}" srcOrd="0" destOrd="0" parTransId="{1698BFB6-1CDE-41F1-90BB-5CEA54788BB9}" sibTransId="{D743AF6B-2B2A-435D-ADEA-E323DDDEF669}"/>
    <dgm:cxn modelId="{F252BCEE-6D39-43EF-B5B9-6D8F51377590}" type="presOf" srcId="{5C7C0C2A-4580-4424-8B6A-8D9E1CB268E6}" destId="{0AB4E9A0-E843-4B6B-837C-94742713B220}" srcOrd="1" destOrd="0" presId="urn:microsoft.com/office/officeart/2005/8/layout/hierarchy5"/>
    <dgm:cxn modelId="{F1BA97EF-C92F-459E-8F8F-24431DA0C2E1}" type="presOf" srcId="{4855DCEB-A436-4DC8-BB03-CA6D571F5F69}" destId="{9ACD3A0B-CC26-4674-B49A-7BF23169E25E}" srcOrd="0" destOrd="0" presId="urn:microsoft.com/office/officeart/2005/8/layout/hierarchy5"/>
    <dgm:cxn modelId="{0785E3F0-3AA2-44FD-A5E9-30E7445A795A}" srcId="{3B2075C9-80E1-414D-B70A-CCF3CDD9BF36}" destId="{3D97833A-2312-44C3-989D-68EF768599C5}" srcOrd="0" destOrd="0" parTransId="{1FA531DF-0126-412E-879B-57274F40334D}" sibTransId="{47702A8E-D8C7-4CFC-BB74-E4964923662C}"/>
    <dgm:cxn modelId="{8E5A3CF4-E004-4E52-A980-F12FFD7474B9}" type="presOf" srcId="{D5C80490-9E8A-48A5-83C6-F28A2388C6A7}" destId="{6C477C69-FD45-4024-9144-C00441CEF310}" srcOrd="1" destOrd="0" presId="urn:microsoft.com/office/officeart/2005/8/layout/hierarchy5"/>
    <dgm:cxn modelId="{B4985AF4-C61E-4A15-A398-641ACF2AB926}" srcId="{1B6B1665-DCA1-47FD-8E51-CB1C8052230C}" destId="{1AB59A96-19BA-4611-8BBA-2049C48C04A4}" srcOrd="0" destOrd="0" parTransId="{2E69C1D9-6FEB-4D9C-8BD6-3E013D97496F}" sibTransId="{B17A62C8-82ED-4B58-8952-241306BA009D}"/>
    <dgm:cxn modelId="{9508C9F5-0BDF-434C-95B5-675EDFA47224}" type="presOf" srcId="{83BF579B-6DB1-4D8D-B307-07BBDDFD6164}" destId="{0B2A194D-22DE-46A7-BC0F-6ECCA2C3EE80}" srcOrd="0" destOrd="0" presId="urn:microsoft.com/office/officeart/2005/8/layout/hierarchy5"/>
    <dgm:cxn modelId="{C7B844F6-D38F-43E2-8B73-BBE8C68BD339}" type="presOf" srcId="{5F307AFC-7C60-40A7-AA1E-A740FCF5D8E3}" destId="{EA2A0597-B5B8-4989-B593-62BCAEE58975}" srcOrd="1" destOrd="0" presId="urn:microsoft.com/office/officeart/2005/8/layout/hierarchy5"/>
    <dgm:cxn modelId="{A40432F8-4843-4C2A-B795-1534621E551B}" srcId="{8171FC7C-4A99-4792-B757-8471BEAFD5DD}" destId="{027187E5-81A2-447E-9203-B60902B83028}" srcOrd="0" destOrd="0" parTransId="{856B5078-7878-44AD-8F4F-C75B3ECAF402}" sibTransId="{B6B30D63-577D-4FD4-8B9F-84B26F124497}"/>
    <dgm:cxn modelId="{AEF93EF8-75B1-4647-9C84-DE0191D76709}" srcId="{6BB8C579-9650-426C-BA99-C49BDA2FCA2B}" destId="{183BB09B-5634-4559-BC7C-3DF1C820D697}" srcOrd="0" destOrd="0" parTransId="{76F667CD-5533-4D52-B2E5-18156ED68FA2}" sibTransId="{A2D9E39B-D8E6-4427-8B33-5704FF4EFCB1}"/>
    <dgm:cxn modelId="{0FC96EF9-B988-4BC0-899F-D25A502F6895}" type="presOf" srcId="{6B490D74-D465-45AB-A0A5-CC9470A580A4}" destId="{A1B9C656-5196-40C3-AF66-9C0FF4E2125B}" srcOrd="1" destOrd="0" presId="urn:microsoft.com/office/officeart/2005/8/layout/hierarchy5"/>
    <dgm:cxn modelId="{F77922FA-23D7-43F8-9722-F5C6E1B4448D}" type="presOf" srcId="{1EAC32D6-FBBE-4F0D-9FFB-F413B0CABBE7}" destId="{E4622A23-A663-4BF2-8E0C-8E5B4F1057C5}" srcOrd="1" destOrd="0" presId="urn:microsoft.com/office/officeart/2005/8/layout/hierarchy5"/>
    <dgm:cxn modelId="{3A97B5FA-F537-40CA-BAF5-328A7D978075}" type="presOf" srcId="{56728220-7ABB-4A53-AFE1-85D3BFC48CBC}" destId="{02C28D19-CFFA-4102-8954-D4137B9A713A}" srcOrd="1" destOrd="0" presId="urn:microsoft.com/office/officeart/2005/8/layout/hierarchy5"/>
    <dgm:cxn modelId="{19B13FFB-0B27-49E6-957B-FD19DA9A396B}" type="presOf" srcId="{F72EB803-F1B7-4B89-875A-CCF793F5A221}" destId="{2E6E9188-C4D6-4284-A77A-F3285AE4398B}" srcOrd="0" destOrd="0" presId="urn:microsoft.com/office/officeart/2005/8/layout/hierarchy5"/>
    <dgm:cxn modelId="{AAC0CEFB-9249-47CC-B28A-D97DFCF7A7D0}" type="presOf" srcId="{5BF62495-D190-4827-8295-2579AD842B06}" destId="{4D385259-B123-41F4-AB9C-9FF8AEF898AD}" srcOrd="0" destOrd="0" presId="urn:microsoft.com/office/officeart/2005/8/layout/hierarchy5"/>
    <dgm:cxn modelId="{E8C7FAFB-53A6-4CBE-BB04-B68965F076EA}" type="presOf" srcId="{825DA6D6-318A-46F7-BD25-AC33D7633118}" destId="{AFE5C73C-461E-4B21-8BC3-E7C9E1BEA38E}" srcOrd="0" destOrd="0" presId="urn:microsoft.com/office/officeart/2005/8/layout/hierarchy5"/>
    <dgm:cxn modelId="{F89110FE-9549-4575-8960-45ED52BFD38F}" type="presOf" srcId="{F493079D-2164-4A24-8186-1B345C692284}" destId="{B93278A7-4EBB-46D9-9BAB-B1C2DA8771D5}" srcOrd="0" destOrd="0" presId="urn:microsoft.com/office/officeart/2005/8/layout/hierarchy5"/>
    <dgm:cxn modelId="{FB99C0FE-6A58-4038-999B-21E0DE4E9784}" type="presOf" srcId="{A862F4D0-0FB0-4513-8172-57C70971A960}" destId="{C341E3BC-C8F4-4B4E-B53D-E28F88CB0CE2}" srcOrd="0" destOrd="0" presId="urn:microsoft.com/office/officeart/2005/8/layout/hierarchy5"/>
    <dgm:cxn modelId="{205E18EA-C37F-461B-BA08-D9806951CA55}" type="presParOf" srcId="{D0093DB0-B65B-49E1-B996-09F5A2DBCE9F}" destId="{BCB211C2-DBC6-40B0-9BEF-3027AA430C62}" srcOrd="0" destOrd="0" presId="urn:microsoft.com/office/officeart/2005/8/layout/hierarchy5"/>
    <dgm:cxn modelId="{9211C8C6-FDDB-4D7C-AD94-62229B171BAF}" type="presParOf" srcId="{BCB211C2-DBC6-40B0-9BEF-3027AA430C62}" destId="{F9C2757C-7623-45EF-B019-FD14DE6697CC}" srcOrd="0" destOrd="0" presId="urn:microsoft.com/office/officeart/2005/8/layout/hierarchy5"/>
    <dgm:cxn modelId="{AF080E45-1D95-4D10-97D2-36796ADA4512}" type="presParOf" srcId="{BCB211C2-DBC6-40B0-9BEF-3027AA430C62}" destId="{D5498660-F43B-43C1-B3BB-98A8173A1D23}" srcOrd="1" destOrd="0" presId="urn:microsoft.com/office/officeart/2005/8/layout/hierarchy5"/>
    <dgm:cxn modelId="{F9DC928C-B715-417D-8B07-7566C11E1AA8}" type="presParOf" srcId="{D5498660-F43B-43C1-B3BB-98A8173A1D23}" destId="{D93A05D5-6E81-46B3-82C4-8EBBAEDCAB96}" srcOrd="0" destOrd="0" presId="urn:microsoft.com/office/officeart/2005/8/layout/hierarchy5"/>
    <dgm:cxn modelId="{10185E31-4FF3-4BFD-B7C0-7D3D76377121}" type="presParOf" srcId="{D93A05D5-6E81-46B3-82C4-8EBBAEDCAB96}" destId="{6B874217-7870-4147-96EE-60345FEFF2B7}" srcOrd="0" destOrd="0" presId="urn:microsoft.com/office/officeart/2005/8/layout/hierarchy5"/>
    <dgm:cxn modelId="{298FD411-3ED4-49DC-BF69-FBFBFCDA1BE8}" type="presParOf" srcId="{D93A05D5-6E81-46B3-82C4-8EBBAEDCAB96}" destId="{0880ECC7-44C2-4D19-B865-10565E4009B2}" srcOrd="1" destOrd="0" presId="urn:microsoft.com/office/officeart/2005/8/layout/hierarchy5"/>
    <dgm:cxn modelId="{071B4936-2B28-42DB-A901-3D1B10FB061D}" type="presParOf" srcId="{0880ECC7-44C2-4D19-B865-10565E4009B2}" destId="{F4FDD286-BBE5-41A6-9F51-88467A9016A1}" srcOrd="0" destOrd="0" presId="urn:microsoft.com/office/officeart/2005/8/layout/hierarchy5"/>
    <dgm:cxn modelId="{154E28B6-D613-4D6A-B64A-E131F2E6C8B5}" type="presParOf" srcId="{F4FDD286-BBE5-41A6-9F51-88467A9016A1}" destId="{5BA52F04-703B-44D6-A335-FE141FD94CD3}" srcOrd="0" destOrd="0" presId="urn:microsoft.com/office/officeart/2005/8/layout/hierarchy5"/>
    <dgm:cxn modelId="{498137E3-B028-4C10-AF7E-35DBB6BDE546}" type="presParOf" srcId="{0880ECC7-44C2-4D19-B865-10565E4009B2}" destId="{BE0A6989-42FD-4890-85D9-C6A62AF5536F}" srcOrd="1" destOrd="0" presId="urn:microsoft.com/office/officeart/2005/8/layout/hierarchy5"/>
    <dgm:cxn modelId="{BB871561-CFCD-4934-A727-3A730FDCAE72}" type="presParOf" srcId="{BE0A6989-42FD-4890-85D9-C6A62AF5536F}" destId="{1CB16DB9-FC06-4809-91DE-F86A86DAB828}" srcOrd="0" destOrd="0" presId="urn:microsoft.com/office/officeart/2005/8/layout/hierarchy5"/>
    <dgm:cxn modelId="{CF7B9FB9-6CBD-44A4-A05B-C0585C87A4EE}" type="presParOf" srcId="{BE0A6989-42FD-4890-85D9-C6A62AF5536F}" destId="{844DF5E1-792B-48FF-BB96-C9EBB99CFFB5}" srcOrd="1" destOrd="0" presId="urn:microsoft.com/office/officeart/2005/8/layout/hierarchy5"/>
    <dgm:cxn modelId="{C95A0AEB-36ED-46B0-9AE4-0E3BF51FA896}" type="presParOf" srcId="{844DF5E1-792B-48FF-BB96-C9EBB99CFFB5}" destId="{775D6EE0-7A10-447F-992F-70DF269A983B}" srcOrd="0" destOrd="0" presId="urn:microsoft.com/office/officeart/2005/8/layout/hierarchy5"/>
    <dgm:cxn modelId="{C4B64D7E-1832-430A-BA55-276243DE3797}" type="presParOf" srcId="{775D6EE0-7A10-447F-992F-70DF269A983B}" destId="{0B7FF834-CBFD-4BF9-B9AD-4FF88C5C7367}" srcOrd="0" destOrd="0" presId="urn:microsoft.com/office/officeart/2005/8/layout/hierarchy5"/>
    <dgm:cxn modelId="{C019C7D7-2E0C-4BA9-B8C7-4D1309C31174}" type="presParOf" srcId="{844DF5E1-792B-48FF-BB96-C9EBB99CFFB5}" destId="{CA78C3E0-E1B8-4AC3-9504-DB3AAD00757C}" srcOrd="1" destOrd="0" presId="urn:microsoft.com/office/officeart/2005/8/layout/hierarchy5"/>
    <dgm:cxn modelId="{0D94DC4F-086F-4E95-9401-D6AD6EA8D909}" type="presParOf" srcId="{CA78C3E0-E1B8-4AC3-9504-DB3AAD00757C}" destId="{5E24BA09-6EA1-4502-A67B-FDCD7AEDE90B}" srcOrd="0" destOrd="0" presId="urn:microsoft.com/office/officeart/2005/8/layout/hierarchy5"/>
    <dgm:cxn modelId="{F66D70D4-3B63-426D-B509-3A1B58998C65}" type="presParOf" srcId="{CA78C3E0-E1B8-4AC3-9504-DB3AAD00757C}" destId="{D6F4C6FB-662E-4C64-AECF-D0F2F4A9268B}" srcOrd="1" destOrd="0" presId="urn:microsoft.com/office/officeart/2005/8/layout/hierarchy5"/>
    <dgm:cxn modelId="{DA5B1549-40DB-4F2E-915E-027C0E79A8F4}" type="presParOf" srcId="{D6F4C6FB-662E-4C64-AECF-D0F2F4A9268B}" destId="{DC4460D9-404B-4F88-875D-D4D7AFE88388}" srcOrd="0" destOrd="0" presId="urn:microsoft.com/office/officeart/2005/8/layout/hierarchy5"/>
    <dgm:cxn modelId="{64028B91-E0B2-43EF-916E-4904E5A7032A}" type="presParOf" srcId="{DC4460D9-404B-4F88-875D-D4D7AFE88388}" destId="{62808EE7-663C-4407-B3F9-2BF5CEAB0F09}" srcOrd="0" destOrd="0" presId="urn:microsoft.com/office/officeart/2005/8/layout/hierarchy5"/>
    <dgm:cxn modelId="{A2B5EFDE-3B4E-40F5-AF09-90DB99548921}" type="presParOf" srcId="{D6F4C6FB-662E-4C64-AECF-D0F2F4A9268B}" destId="{2EA69C9B-CDB2-47B9-85F2-DD1F1D64C92F}" srcOrd="1" destOrd="0" presId="urn:microsoft.com/office/officeart/2005/8/layout/hierarchy5"/>
    <dgm:cxn modelId="{352EBB75-DB48-432E-99B3-A7AE9220D2FB}" type="presParOf" srcId="{2EA69C9B-CDB2-47B9-85F2-DD1F1D64C92F}" destId="{9ACD3A0B-CC26-4674-B49A-7BF23169E25E}" srcOrd="0" destOrd="0" presId="urn:microsoft.com/office/officeart/2005/8/layout/hierarchy5"/>
    <dgm:cxn modelId="{7148E816-CAFC-4B08-AFE6-AD010AD81D8C}" type="presParOf" srcId="{2EA69C9B-CDB2-47B9-85F2-DD1F1D64C92F}" destId="{64067804-1218-4389-A608-7052B16C9551}" srcOrd="1" destOrd="0" presId="urn:microsoft.com/office/officeart/2005/8/layout/hierarchy5"/>
    <dgm:cxn modelId="{0A16714C-A2B3-4451-B518-A9DE2FDC1F58}" type="presParOf" srcId="{64067804-1218-4389-A608-7052B16C9551}" destId="{6BD712B0-E010-4950-84C7-19F98A80A8EA}" srcOrd="0" destOrd="0" presId="urn:microsoft.com/office/officeart/2005/8/layout/hierarchy5"/>
    <dgm:cxn modelId="{5A1B59A5-65D0-4E0A-8E5F-A37D7096511E}" type="presParOf" srcId="{6BD712B0-E010-4950-84C7-19F98A80A8EA}" destId="{CEA0E97C-29FE-4280-8D7F-B3F66FB941BD}" srcOrd="0" destOrd="0" presId="urn:microsoft.com/office/officeart/2005/8/layout/hierarchy5"/>
    <dgm:cxn modelId="{D77EC910-5424-43D3-B2B2-E7A328527783}" type="presParOf" srcId="{64067804-1218-4389-A608-7052B16C9551}" destId="{75BC8BCE-15DD-471D-9AE0-84932DC9038E}" srcOrd="1" destOrd="0" presId="urn:microsoft.com/office/officeart/2005/8/layout/hierarchy5"/>
    <dgm:cxn modelId="{F074C905-3D37-47A8-B387-2640C58CF5B0}" type="presParOf" srcId="{75BC8BCE-15DD-471D-9AE0-84932DC9038E}" destId="{BDCBF555-1F78-4D4B-8D8F-AC9258B1B49D}" srcOrd="0" destOrd="0" presId="urn:microsoft.com/office/officeart/2005/8/layout/hierarchy5"/>
    <dgm:cxn modelId="{4222A352-C1FB-4415-83F7-9408F1A87953}" type="presParOf" srcId="{75BC8BCE-15DD-471D-9AE0-84932DC9038E}" destId="{9297283A-AC79-4AD8-B3D8-1F0766EA9D68}" srcOrd="1" destOrd="0" presId="urn:microsoft.com/office/officeart/2005/8/layout/hierarchy5"/>
    <dgm:cxn modelId="{7FE43575-130B-4EDF-AEB0-B5A2FC1BACF0}" type="presParOf" srcId="{9297283A-AC79-4AD8-B3D8-1F0766EA9D68}" destId="{C341E3BC-C8F4-4B4E-B53D-E28F88CB0CE2}" srcOrd="0" destOrd="0" presId="urn:microsoft.com/office/officeart/2005/8/layout/hierarchy5"/>
    <dgm:cxn modelId="{A76286BB-E900-4CFF-B36E-3911168112FC}" type="presParOf" srcId="{C341E3BC-C8F4-4B4E-B53D-E28F88CB0CE2}" destId="{C3D6E6EE-A07F-4685-8C56-2390FA677668}" srcOrd="0" destOrd="0" presId="urn:microsoft.com/office/officeart/2005/8/layout/hierarchy5"/>
    <dgm:cxn modelId="{57EE7C53-9167-4120-ACC6-343C75D62613}" type="presParOf" srcId="{9297283A-AC79-4AD8-B3D8-1F0766EA9D68}" destId="{ED91F13A-6BEB-41DF-B98E-5B75D49AC6A2}" srcOrd="1" destOrd="0" presId="urn:microsoft.com/office/officeart/2005/8/layout/hierarchy5"/>
    <dgm:cxn modelId="{C5DC3D69-9064-4633-9153-3AF14A831F8C}" type="presParOf" srcId="{ED91F13A-6BEB-41DF-B98E-5B75D49AC6A2}" destId="{3B6B184A-9C92-4ECF-BFAD-C29CDC995AED}" srcOrd="0" destOrd="0" presId="urn:microsoft.com/office/officeart/2005/8/layout/hierarchy5"/>
    <dgm:cxn modelId="{6D0F3505-3CBD-4FD9-B5B5-8C07983E84FC}" type="presParOf" srcId="{ED91F13A-6BEB-41DF-B98E-5B75D49AC6A2}" destId="{B98DB542-6A34-436B-BE12-45B3062ECDD8}" srcOrd="1" destOrd="0" presId="urn:microsoft.com/office/officeart/2005/8/layout/hierarchy5"/>
    <dgm:cxn modelId="{DE5C6D9C-8A96-46B3-8859-89C0AB62677F}" type="presParOf" srcId="{B98DB542-6A34-436B-BE12-45B3062ECDD8}" destId="{1A7F6A37-5A2D-45C1-8479-702C3FF44079}" srcOrd="0" destOrd="0" presId="urn:microsoft.com/office/officeart/2005/8/layout/hierarchy5"/>
    <dgm:cxn modelId="{5679825E-C9D5-45D8-B769-C09EDB740236}" type="presParOf" srcId="{1A7F6A37-5A2D-45C1-8479-702C3FF44079}" destId="{6D37C631-B985-49A6-AFCC-56E8055B1186}" srcOrd="0" destOrd="0" presId="urn:microsoft.com/office/officeart/2005/8/layout/hierarchy5"/>
    <dgm:cxn modelId="{D87F0EB9-9851-48AD-A70A-ECB0ED54A91C}" type="presParOf" srcId="{B98DB542-6A34-436B-BE12-45B3062ECDD8}" destId="{FF988C84-08DB-40B4-BF99-016AAF8ADEA1}" srcOrd="1" destOrd="0" presId="urn:microsoft.com/office/officeart/2005/8/layout/hierarchy5"/>
    <dgm:cxn modelId="{4799E21F-EFEE-46C4-8069-ED01A00FA1C4}" type="presParOf" srcId="{FF988C84-08DB-40B4-BF99-016AAF8ADEA1}" destId="{472859CA-FDE8-4E5A-8AC7-408739FA8606}" srcOrd="0" destOrd="0" presId="urn:microsoft.com/office/officeart/2005/8/layout/hierarchy5"/>
    <dgm:cxn modelId="{BD9E0C8F-6CAA-496C-88B6-898DA37A59E3}" type="presParOf" srcId="{FF988C84-08DB-40B4-BF99-016AAF8ADEA1}" destId="{011D8EDB-EC9C-4551-AA0E-C10B0D325F88}" srcOrd="1" destOrd="0" presId="urn:microsoft.com/office/officeart/2005/8/layout/hierarchy5"/>
    <dgm:cxn modelId="{2C76F07A-9AFE-4900-B399-80F8E6939BB7}" type="presParOf" srcId="{011D8EDB-EC9C-4551-AA0E-C10B0D325F88}" destId="{B75946AD-A56F-4BE9-9BBF-C01EE3C4B70E}" srcOrd="0" destOrd="0" presId="urn:microsoft.com/office/officeart/2005/8/layout/hierarchy5"/>
    <dgm:cxn modelId="{C7F7A012-97B6-4D8A-926B-AE91DF414BBB}" type="presParOf" srcId="{B75946AD-A56F-4BE9-9BBF-C01EE3C4B70E}" destId="{E3EF63B7-AC34-4927-A842-1820C953B447}" srcOrd="0" destOrd="0" presId="urn:microsoft.com/office/officeart/2005/8/layout/hierarchy5"/>
    <dgm:cxn modelId="{A28D13AC-9B36-45D2-A2B9-D288739DA1DC}" type="presParOf" srcId="{011D8EDB-EC9C-4551-AA0E-C10B0D325F88}" destId="{14E3D76D-36BA-4D7D-BF25-5795DD6CA1F2}" srcOrd="1" destOrd="0" presId="urn:microsoft.com/office/officeart/2005/8/layout/hierarchy5"/>
    <dgm:cxn modelId="{E2F263E0-9C5A-461F-A4D4-DC989C6B369D}" type="presParOf" srcId="{14E3D76D-36BA-4D7D-BF25-5795DD6CA1F2}" destId="{013B12EB-702F-4817-BACC-D32048028A61}" srcOrd="0" destOrd="0" presId="urn:microsoft.com/office/officeart/2005/8/layout/hierarchy5"/>
    <dgm:cxn modelId="{CFC2BC04-7CF2-4EA7-A530-B58D9F872910}" type="presParOf" srcId="{14E3D76D-36BA-4D7D-BF25-5795DD6CA1F2}" destId="{B322A1E8-FA37-48B0-82E7-12278C6ECAE8}" srcOrd="1" destOrd="0" presId="urn:microsoft.com/office/officeart/2005/8/layout/hierarchy5"/>
    <dgm:cxn modelId="{F41AEBE6-CC40-4E4D-A0E5-C19EC571D3A2}" type="presParOf" srcId="{844DF5E1-792B-48FF-BB96-C9EBB99CFFB5}" destId="{00F34A02-3532-4653-B9F1-B03094F0ADFD}" srcOrd="2" destOrd="0" presId="urn:microsoft.com/office/officeart/2005/8/layout/hierarchy5"/>
    <dgm:cxn modelId="{27D48CD4-0EC0-48C8-8B68-4228632EFC1E}" type="presParOf" srcId="{00F34A02-3532-4653-B9F1-B03094F0ADFD}" destId="{230702F0-FEEB-451D-B258-3C655A30A891}" srcOrd="0" destOrd="0" presId="urn:microsoft.com/office/officeart/2005/8/layout/hierarchy5"/>
    <dgm:cxn modelId="{16F098B5-40F1-4ABA-93D2-634962382A7C}" type="presParOf" srcId="{844DF5E1-792B-48FF-BB96-C9EBB99CFFB5}" destId="{ECF3B53A-E95B-4F4F-81E9-E325C7B317B5}" srcOrd="3" destOrd="0" presId="urn:microsoft.com/office/officeart/2005/8/layout/hierarchy5"/>
    <dgm:cxn modelId="{91A657AC-039C-4E94-A2F4-A12F7F34363B}" type="presParOf" srcId="{ECF3B53A-E95B-4F4F-81E9-E325C7B317B5}" destId="{7F7D972D-D747-4DCB-B193-43F69EC622C0}" srcOrd="0" destOrd="0" presId="urn:microsoft.com/office/officeart/2005/8/layout/hierarchy5"/>
    <dgm:cxn modelId="{BE80804A-1058-483B-BC63-1C003D8DDF5D}" type="presParOf" srcId="{ECF3B53A-E95B-4F4F-81E9-E325C7B317B5}" destId="{7EEE45AE-91E8-491C-B627-17EF7E5CF3DC}" srcOrd="1" destOrd="0" presId="urn:microsoft.com/office/officeart/2005/8/layout/hierarchy5"/>
    <dgm:cxn modelId="{44851A7F-AEB8-43AB-BDEC-2420188625B7}" type="presParOf" srcId="{7EEE45AE-91E8-491C-B627-17EF7E5CF3DC}" destId="{19C1DC83-F595-4E1A-846C-CCD0472BDB71}" srcOrd="0" destOrd="0" presId="urn:microsoft.com/office/officeart/2005/8/layout/hierarchy5"/>
    <dgm:cxn modelId="{C23BC881-0DF3-4802-BFCC-BF4C1B9A53A7}" type="presParOf" srcId="{19C1DC83-F595-4E1A-846C-CCD0472BDB71}" destId="{96D2A3EE-0C6F-4F69-A79D-B4A73573A99A}" srcOrd="0" destOrd="0" presId="urn:microsoft.com/office/officeart/2005/8/layout/hierarchy5"/>
    <dgm:cxn modelId="{098B8566-7B37-45A5-B000-B306130EF9D0}" type="presParOf" srcId="{7EEE45AE-91E8-491C-B627-17EF7E5CF3DC}" destId="{61BF1A33-47B6-4BBD-BA37-A37CB058B84A}" srcOrd="1" destOrd="0" presId="urn:microsoft.com/office/officeart/2005/8/layout/hierarchy5"/>
    <dgm:cxn modelId="{05BABE37-5A91-40C0-8EE3-BA9359BA561C}" type="presParOf" srcId="{61BF1A33-47B6-4BBD-BA37-A37CB058B84A}" destId="{C5724D8A-69BB-4085-8EE2-DD24A80E84CD}" srcOrd="0" destOrd="0" presId="urn:microsoft.com/office/officeart/2005/8/layout/hierarchy5"/>
    <dgm:cxn modelId="{5AF11A34-B8AB-4FC3-965A-A50537B09E57}" type="presParOf" srcId="{61BF1A33-47B6-4BBD-BA37-A37CB058B84A}" destId="{3BA5FAA2-99AA-44E9-9D58-B9EE7E3BE082}" srcOrd="1" destOrd="0" presId="urn:microsoft.com/office/officeart/2005/8/layout/hierarchy5"/>
    <dgm:cxn modelId="{B4548FC2-159F-40D7-81A1-CA284531A003}" type="presParOf" srcId="{3BA5FAA2-99AA-44E9-9D58-B9EE7E3BE082}" destId="{3AB8C9AA-7A0D-460C-82EE-E1FF8A7E66AB}" srcOrd="0" destOrd="0" presId="urn:microsoft.com/office/officeart/2005/8/layout/hierarchy5"/>
    <dgm:cxn modelId="{316A50FF-6E59-43DC-8DC9-EB6075CC4524}" type="presParOf" srcId="{3AB8C9AA-7A0D-460C-82EE-E1FF8A7E66AB}" destId="{BEC5EB06-BE59-4F8E-953B-A77685459FF6}" srcOrd="0" destOrd="0" presId="urn:microsoft.com/office/officeart/2005/8/layout/hierarchy5"/>
    <dgm:cxn modelId="{97F01925-B743-4D33-AF92-CC164EF39C9D}" type="presParOf" srcId="{3BA5FAA2-99AA-44E9-9D58-B9EE7E3BE082}" destId="{B102F047-D098-4642-99CF-0FC4408582FB}" srcOrd="1" destOrd="0" presId="urn:microsoft.com/office/officeart/2005/8/layout/hierarchy5"/>
    <dgm:cxn modelId="{851C54B3-A62B-4B8A-AF59-E48524DBA165}" type="presParOf" srcId="{B102F047-D098-4642-99CF-0FC4408582FB}" destId="{A50F3775-982F-4C28-B9A7-936D2E51A3B9}" srcOrd="0" destOrd="0" presId="urn:microsoft.com/office/officeart/2005/8/layout/hierarchy5"/>
    <dgm:cxn modelId="{90AEED11-8D8B-4722-B2B2-B7CE065F37B9}" type="presParOf" srcId="{B102F047-D098-4642-99CF-0FC4408582FB}" destId="{045AF61A-8394-4C6E-BD2C-4C13021DBAF0}" srcOrd="1" destOrd="0" presId="urn:microsoft.com/office/officeart/2005/8/layout/hierarchy5"/>
    <dgm:cxn modelId="{F3A86EFA-8C11-4A07-B61E-2D429454B17B}" type="presParOf" srcId="{045AF61A-8394-4C6E-BD2C-4C13021DBAF0}" destId="{2BA7C2FB-7C4B-4EEF-8E4B-25C905AED186}" srcOrd="0" destOrd="0" presId="urn:microsoft.com/office/officeart/2005/8/layout/hierarchy5"/>
    <dgm:cxn modelId="{49F963CA-3473-4BF6-8110-AFF9B9290295}" type="presParOf" srcId="{2BA7C2FB-7C4B-4EEF-8E4B-25C905AED186}" destId="{5A430E9C-D9EA-4920-A9EA-27AAA7B93B72}" srcOrd="0" destOrd="0" presId="urn:microsoft.com/office/officeart/2005/8/layout/hierarchy5"/>
    <dgm:cxn modelId="{8C4057A1-B2BF-4E21-A9C4-5D09C9A58E1E}" type="presParOf" srcId="{045AF61A-8394-4C6E-BD2C-4C13021DBAF0}" destId="{CF558FA8-8377-4EDE-B3A7-ACFD295609CB}" srcOrd="1" destOrd="0" presId="urn:microsoft.com/office/officeart/2005/8/layout/hierarchy5"/>
    <dgm:cxn modelId="{F5CD108C-DD08-4C4F-ACD0-50ED0307B42B}" type="presParOf" srcId="{CF558FA8-8377-4EDE-B3A7-ACFD295609CB}" destId="{0A59CAB3-A910-4A2A-B557-99D68E1D2B15}" srcOrd="0" destOrd="0" presId="urn:microsoft.com/office/officeart/2005/8/layout/hierarchy5"/>
    <dgm:cxn modelId="{7247992D-5065-47F2-B41E-D398785AA8AC}" type="presParOf" srcId="{CF558FA8-8377-4EDE-B3A7-ACFD295609CB}" destId="{4482DC63-4ABE-43B2-AD9D-853045B64AC1}" srcOrd="1" destOrd="0" presId="urn:microsoft.com/office/officeart/2005/8/layout/hierarchy5"/>
    <dgm:cxn modelId="{2839F1EF-3C62-45EF-9EB7-93DB80B1411E}" type="presParOf" srcId="{4482DC63-4ABE-43B2-AD9D-853045B64AC1}" destId="{1042ECA9-8766-4B20-8062-554969FE8279}" srcOrd="0" destOrd="0" presId="urn:microsoft.com/office/officeart/2005/8/layout/hierarchy5"/>
    <dgm:cxn modelId="{D3992281-DB5E-45D9-A130-D8515B6B55FA}" type="presParOf" srcId="{1042ECA9-8766-4B20-8062-554969FE8279}" destId="{6C477C69-FD45-4024-9144-C00441CEF310}" srcOrd="0" destOrd="0" presId="urn:microsoft.com/office/officeart/2005/8/layout/hierarchy5"/>
    <dgm:cxn modelId="{0D7D05DA-D953-46EA-B8B8-85B663FC9985}" type="presParOf" srcId="{4482DC63-4ABE-43B2-AD9D-853045B64AC1}" destId="{E10A2470-BBA9-4560-9B1C-ACB6EBEB0499}" srcOrd="1" destOrd="0" presId="urn:microsoft.com/office/officeart/2005/8/layout/hierarchy5"/>
    <dgm:cxn modelId="{4000EDD9-52F5-4E68-B902-F225F3423C2D}" type="presParOf" srcId="{E10A2470-BBA9-4560-9B1C-ACB6EBEB0499}" destId="{7A27463E-2212-491A-AECF-B548285B2B31}" srcOrd="0" destOrd="0" presId="urn:microsoft.com/office/officeart/2005/8/layout/hierarchy5"/>
    <dgm:cxn modelId="{E531ACBA-EAD8-4397-A027-193F90C673A1}" type="presParOf" srcId="{E10A2470-BBA9-4560-9B1C-ACB6EBEB0499}" destId="{9D68A9C2-7038-4E27-89E9-4566C837FC90}" srcOrd="1" destOrd="0" presId="urn:microsoft.com/office/officeart/2005/8/layout/hierarchy5"/>
    <dgm:cxn modelId="{59B226BF-1B1A-4043-97F3-C71E7150DECE}" type="presParOf" srcId="{9D68A9C2-7038-4E27-89E9-4566C837FC90}" destId="{60AD046D-5568-47FA-92BA-9FFFDF332BBB}" srcOrd="0" destOrd="0" presId="urn:microsoft.com/office/officeart/2005/8/layout/hierarchy5"/>
    <dgm:cxn modelId="{162E0185-B572-46BC-B04C-5E2D28B8ED39}" type="presParOf" srcId="{60AD046D-5568-47FA-92BA-9FFFDF332BBB}" destId="{5841C79C-6EF4-4908-8E0B-01CDB2D76894}" srcOrd="0" destOrd="0" presId="urn:microsoft.com/office/officeart/2005/8/layout/hierarchy5"/>
    <dgm:cxn modelId="{1042B5DF-2FD1-44BC-A2B3-85BA2AA58415}" type="presParOf" srcId="{9D68A9C2-7038-4E27-89E9-4566C837FC90}" destId="{540EF743-2A81-412A-9ACE-BDE77D862A4B}" srcOrd="1" destOrd="0" presId="urn:microsoft.com/office/officeart/2005/8/layout/hierarchy5"/>
    <dgm:cxn modelId="{D7C7EC8D-8904-4B65-8417-A179098FAB1D}" type="presParOf" srcId="{540EF743-2A81-412A-9ACE-BDE77D862A4B}" destId="{B93278A7-4EBB-46D9-9BAB-B1C2DA8771D5}" srcOrd="0" destOrd="0" presId="urn:microsoft.com/office/officeart/2005/8/layout/hierarchy5"/>
    <dgm:cxn modelId="{D523D80F-9A48-460E-940F-BF57A025467F}" type="presParOf" srcId="{540EF743-2A81-412A-9ACE-BDE77D862A4B}" destId="{92162F18-D254-462F-8C79-63593CE67EAA}" srcOrd="1" destOrd="0" presId="urn:microsoft.com/office/officeart/2005/8/layout/hierarchy5"/>
    <dgm:cxn modelId="{16D41003-B5ED-4D87-A770-9BCB2AD99CB6}" type="presParOf" srcId="{844DF5E1-792B-48FF-BB96-C9EBB99CFFB5}" destId="{153429DD-ECEC-4B3B-8E82-8AEA903E6249}" srcOrd="4" destOrd="0" presId="urn:microsoft.com/office/officeart/2005/8/layout/hierarchy5"/>
    <dgm:cxn modelId="{946FEC7D-CE43-42CD-8E68-6FDB0C770D59}" type="presParOf" srcId="{153429DD-ECEC-4B3B-8E82-8AEA903E6249}" destId="{E46AB74A-9076-4C3E-BE0A-C13A4BE99E45}" srcOrd="0" destOrd="0" presId="urn:microsoft.com/office/officeart/2005/8/layout/hierarchy5"/>
    <dgm:cxn modelId="{0B24953D-2D2A-435F-AB9B-86C01818BE2B}" type="presParOf" srcId="{844DF5E1-792B-48FF-BB96-C9EBB99CFFB5}" destId="{164CF95E-3940-41BD-BB7A-F1FEC1322CAB}" srcOrd="5" destOrd="0" presId="urn:microsoft.com/office/officeart/2005/8/layout/hierarchy5"/>
    <dgm:cxn modelId="{C09DAFEC-B78C-4684-A465-BD63DA9E788E}" type="presParOf" srcId="{164CF95E-3940-41BD-BB7A-F1FEC1322CAB}" destId="{70949E9A-08AE-4DF2-AC85-5A46F4B81084}" srcOrd="0" destOrd="0" presId="urn:microsoft.com/office/officeart/2005/8/layout/hierarchy5"/>
    <dgm:cxn modelId="{E307B0FE-A9AD-488F-8DE7-7EDD7E1C161F}" type="presParOf" srcId="{164CF95E-3940-41BD-BB7A-F1FEC1322CAB}" destId="{B301EB3A-BC8F-4424-AFE4-3AE347829B22}" srcOrd="1" destOrd="0" presId="urn:microsoft.com/office/officeart/2005/8/layout/hierarchy5"/>
    <dgm:cxn modelId="{910332ED-4EBA-4348-A5CF-142A469EFE45}" type="presParOf" srcId="{B301EB3A-BC8F-4424-AFE4-3AE347829B22}" destId="{3D360A48-AAB9-4925-B929-8DA5DC067679}" srcOrd="0" destOrd="0" presId="urn:microsoft.com/office/officeart/2005/8/layout/hierarchy5"/>
    <dgm:cxn modelId="{E3ED5864-946D-471C-A083-E2FFA4360B0B}" type="presParOf" srcId="{3D360A48-AAB9-4925-B929-8DA5DC067679}" destId="{66F4D032-8289-435A-B757-311C1272C8C6}" srcOrd="0" destOrd="0" presId="urn:microsoft.com/office/officeart/2005/8/layout/hierarchy5"/>
    <dgm:cxn modelId="{55B68A07-6B2B-4489-BC09-0965B96B1974}" type="presParOf" srcId="{B301EB3A-BC8F-4424-AFE4-3AE347829B22}" destId="{F986D3FC-6B63-4737-8D07-C30E5BC16EC5}" srcOrd="1" destOrd="0" presId="urn:microsoft.com/office/officeart/2005/8/layout/hierarchy5"/>
    <dgm:cxn modelId="{08D71C30-085B-4AEE-817F-699E9771E678}" type="presParOf" srcId="{F986D3FC-6B63-4737-8D07-C30E5BC16EC5}" destId="{AE98E8AC-1A49-436B-AC5A-AAC0CC59D04F}" srcOrd="0" destOrd="0" presId="urn:microsoft.com/office/officeart/2005/8/layout/hierarchy5"/>
    <dgm:cxn modelId="{09BD0FCE-B44B-40D4-A2E1-B60228FDA9DB}" type="presParOf" srcId="{F986D3FC-6B63-4737-8D07-C30E5BC16EC5}" destId="{BD3E021E-ED50-4266-A8DD-B46C8A85C92D}" srcOrd="1" destOrd="0" presId="urn:microsoft.com/office/officeart/2005/8/layout/hierarchy5"/>
    <dgm:cxn modelId="{4069ACD6-D7B8-47F8-8CA7-A8CF705E4FBF}" type="presParOf" srcId="{BD3E021E-ED50-4266-A8DD-B46C8A85C92D}" destId="{83C61C02-A927-44B9-9945-ADD20A2B609C}" srcOrd="0" destOrd="0" presId="urn:microsoft.com/office/officeart/2005/8/layout/hierarchy5"/>
    <dgm:cxn modelId="{7349AA8C-5E27-454B-B9D6-19DEC24A9BE4}" type="presParOf" srcId="{83C61C02-A927-44B9-9945-ADD20A2B609C}" destId="{B7A300C5-4D10-4DAD-9E1E-1BBEF17C6A5C}" srcOrd="0" destOrd="0" presId="urn:microsoft.com/office/officeart/2005/8/layout/hierarchy5"/>
    <dgm:cxn modelId="{D66A032D-E758-4EF4-80E8-8D501AC6D1C4}" type="presParOf" srcId="{BD3E021E-ED50-4266-A8DD-B46C8A85C92D}" destId="{4A263805-5F71-41C3-8E47-2FDEDA44DB59}" srcOrd="1" destOrd="0" presId="urn:microsoft.com/office/officeart/2005/8/layout/hierarchy5"/>
    <dgm:cxn modelId="{ABCD7B62-3A98-4BE2-9367-6CA78E24D9E9}" type="presParOf" srcId="{4A263805-5F71-41C3-8E47-2FDEDA44DB59}" destId="{E410DC3D-A791-43FE-9283-82B293E7164E}" srcOrd="0" destOrd="0" presId="urn:microsoft.com/office/officeart/2005/8/layout/hierarchy5"/>
    <dgm:cxn modelId="{DB5DA943-8B9E-4E7C-ADDB-8D9D7C3E2FA6}" type="presParOf" srcId="{4A263805-5F71-41C3-8E47-2FDEDA44DB59}" destId="{DA4720C8-E3B6-43C5-8276-ADB9C5E7AB46}" srcOrd="1" destOrd="0" presId="urn:microsoft.com/office/officeart/2005/8/layout/hierarchy5"/>
    <dgm:cxn modelId="{DD6DC1B5-450B-47E1-9D70-725D70E748B3}" type="presParOf" srcId="{DA4720C8-E3B6-43C5-8276-ADB9C5E7AB46}" destId="{765B2D9A-6F41-42C3-89AF-FFFC50469B13}" srcOrd="0" destOrd="0" presId="urn:microsoft.com/office/officeart/2005/8/layout/hierarchy5"/>
    <dgm:cxn modelId="{29307B8B-7E15-4808-ABE0-8B7E65F80AC2}" type="presParOf" srcId="{765B2D9A-6F41-42C3-89AF-FFFC50469B13}" destId="{A8557DDC-8F91-4C5B-B1F3-E080D4112197}" srcOrd="0" destOrd="0" presId="urn:microsoft.com/office/officeart/2005/8/layout/hierarchy5"/>
    <dgm:cxn modelId="{B2C96204-840C-4F3E-A7E3-4B30848DACEB}" type="presParOf" srcId="{DA4720C8-E3B6-43C5-8276-ADB9C5E7AB46}" destId="{41D94E4B-7989-4B34-A0DB-A543C60340C5}" srcOrd="1" destOrd="0" presId="urn:microsoft.com/office/officeart/2005/8/layout/hierarchy5"/>
    <dgm:cxn modelId="{3D039468-1E16-4E80-8805-48C16E06A773}" type="presParOf" srcId="{41D94E4B-7989-4B34-A0DB-A543C60340C5}" destId="{A5F13B33-E965-4DAA-A92E-0612F7AEC63E}" srcOrd="0" destOrd="0" presId="urn:microsoft.com/office/officeart/2005/8/layout/hierarchy5"/>
    <dgm:cxn modelId="{398241E9-412C-4347-A464-EC831A7D410D}" type="presParOf" srcId="{41D94E4B-7989-4B34-A0DB-A543C60340C5}" destId="{F1D7450C-869E-40DB-80E0-58C912B326FB}" srcOrd="1" destOrd="0" presId="urn:microsoft.com/office/officeart/2005/8/layout/hierarchy5"/>
    <dgm:cxn modelId="{86230497-A400-4579-94DF-54F823D4E104}" type="presParOf" srcId="{F1D7450C-869E-40DB-80E0-58C912B326FB}" destId="{64064B30-981A-4391-A14A-56137CEC2CBA}" srcOrd="0" destOrd="0" presId="urn:microsoft.com/office/officeart/2005/8/layout/hierarchy5"/>
    <dgm:cxn modelId="{E74D1FC1-76D2-40FD-A5DD-FE0E368319BC}" type="presParOf" srcId="{64064B30-981A-4391-A14A-56137CEC2CBA}" destId="{35BFAA57-1988-4BD6-8F36-184BB8990F94}" srcOrd="0" destOrd="0" presId="urn:microsoft.com/office/officeart/2005/8/layout/hierarchy5"/>
    <dgm:cxn modelId="{12B3DAA7-6C82-497D-A6DB-5BCDF6BF429C}" type="presParOf" srcId="{F1D7450C-869E-40DB-80E0-58C912B326FB}" destId="{C7892466-3E92-4AD3-8062-18347E9AF818}" srcOrd="1" destOrd="0" presId="urn:microsoft.com/office/officeart/2005/8/layout/hierarchy5"/>
    <dgm:cxn modelId="{DE51CD47-A02F-4B13-9A90-D2FEC72C6835}" type="presParOf" srcId="{C7892466-3E92-4AD3-8062-18347E9AF818}" destId="{D7920B0A-C1EC-4704-B9EA-D0BD35A0DCE3}" srcOrd="0" destOrd="0" presId="urn:microsoft.com/office/officeart/2005/8/layout/hierarchy5"/>
    <dgm:cxn modelId="{CEE73F17-710F-43C7-AFB1-CF315343EF87}" type="presParOf" srcId="{C7892466-3E92-4AD3-8062-18347E9AF818}" destId="{4E3AB367-CB13-4AA2-B536-857B672A0C43}" srcOrd="1" destOrd="0" presId="urn:microsoft.com/office/officeart/2005/8/layout/hierarchy5"/>
    <dgm:cxn modelId="{514E1970-AB99-4C32-9784-128C68B7663A}" type="presParOf" srcId="{4E3AB367-CB13-4AA2-B536-857B672A0C43}" destId="{9ABB3EEF-5EAD-46F1-BA55-9B03C77A8E28}" srcOrd="0" destOrd="0" presId="urn:microsoft.com/office/officeart/2005/8/layout/hierarchy5"/>
    <dgm:cxn modelId="{FE6F3A6F-F166-4C30-81CA-315FAA664895}" type="presParOf" srcId="{9ABB3EEF-5EAD-46F1-BA55-9B03C77A8E28}" destId="{B721D362-78A9-426F-84BC-8477633CDD71}" srcOrd="0" destOrd="0" presId="urn:microsoft.com/office/officeart/2005/8/layout/hierarchy5"/>
    <dgm:cxn modelId="{D0884A98-0A94-426A-A605-6EA8871E6977}" type="presParOf" srcId="{4E3AB367-CB13-4AA2-B536-857B672A0C43}" destId="{7F63D3E7-32ED-49B2-93BE-16D946C79F94}" srcOrd="1" destOrd="0" presId="urn:microsoft.com/office/officeart/2005/8/layout/hierarchy5"/>
    <dgm:cxn modelId="{049F87E7-6E00-44CD-BF75-9E88ED26E7EC}" type="presParOf" srcId="{7F63D3E7-32ED-49B2-93BE-16D946C79F94}" destId="{FD97544A-0843-4F73-A26D-F0B862F90D16}" srcOrd="0" destOrd="0" presId="urn:microsoft.com/office/officeart/2005/8/layout/hierarchy5"/>
    <dgm:cxn modelId="{4CADFF7F-80D7-4B15-AD05-DA1363A757E8}" type="presParOf" srcId="{7F63D3E7-32ED-49B2-93BE-16D946C79F94}" destId="{1BF30865-B92C-4113-A5AC-2C2084A073AB}" srcOrd="1" destOrd="0" presId="urn:microsoft.com/office/officeart/2005/8/layout/hierarchy5"/>
    <dgm:cxn modelId="{335DE3C4-4ED6-464F-87E4-BD86E3E48539}" type="presParOf" srcId="{844DF5E1-792B-48FF-BB96-C9EBB99CFFB5}" destId="{69A04155-D1F0-464F-8D66-5F0EFD66E97A}" srcOrd="6" destOrd="0" presId="urn:microsoft.com/office/officeart/2005/8/layout/hierarchy5"/>
    <dgm:cxn modelId="{F499668C-667E-497F-9B1F-F32DD97A792B}" type="presParOf" srcId="{69A04155-D1F0-464F-8D66-5F0EFD66E97A}" destId="{03732102-B12D-4A2E-8460-71DEC4CE7959}" srcOrd="0" destOrd="0" presId="urn:microsoft.com/office/officeart/2005/8/layout/hierarchy5"/>
    <dgm:cxn modelId="{53C9466B-2764-43D5-9162-5F550AF6C157}" type="presParOf" srcId="{844DF5E1-792B-48FF-BB96-C9EBB99CFFB5}" destId="{B6382192-1F96-448F-A16A-D7FBCAA66E72}" srcOrd="7" destOrd="0" presId="urn:microsoft.com/office/officeart/2005/8/layout/hierarchy5"/>
    <dgm:cxn modelId="{52F7513D-34FB-41FE-8A24-65F68877EFCB}" type="presParOf" srcId="{B6382192-1F96-448F-A16A-D7FBCAA66E72}" destId="{280DED47-56DF-4F58-B636-7843714FB95A}" srcOrd="0" destOrd="0" presId="urn:microsoft.com/office/officeart/2005/8/layout/hierarchy5"/>
    <dgm:cxn modelId="{86F29372-E2E8-4EDF-8908-09BD71E896D1}" type="presParOf" srcId="{B6382192-1F96-448F-A16A-D7FBCAA66E72}" destId="{6C8B52C2-2A3C-46CC-8D16-6D2E6CC1AFC7}" srcOrd="1" destOrd="0" presId="urn:microsoft.com/office/officeart/2005/8/layout/hierarchy5"/>
    <dgm:cxn modelId="{E4570B98-CD46-4B37-AC1C-4E235CDAC1E7}" type="presParOf" srcId="{6C8B52C2-2A3C-46CC-8D16-6D2E6CC1AFC7}" destId="{612D1143-573E-4747-8491-87B9CAD06E73}" srcOrd="0" destOrd="0" presId="urn:microsoft.com/office/officeart/2005/8/layout/hierarchy5"/>
    <dgm:cxn modelId="{AF273AB9-8DE5-4AC9-B1A9-523F1707A4AF}" type="presParOf" srcId="{612D1143-573E-4747-8491-87B9CAD06E73}" destId="{BF41C141-887B-4919-9F11-1902551C4A91}" srcOrd="0" destOrd="0" presId="urn:microsoft.com/office/officeart/2005/8/layout/hierarchy5"/>
    <dgm:cxn modelId="{F4D1F030-D5B6-4660-A53C-3DEABC1E2A08}" type="presParOf" srcId="{6C8B52C2-2A3C-46CC-8D16-6D2E6CC1AFC7}" destId="{5D424CBF-6B12-4A06-95C8-9DBE2E253FB4}" srcOrd="1" destOrd="0" presId="urn:microsoft.com/office/officeart/2005/8/layout/hierarchy5"/>
    <dgm:cxn modelId="{F2FF51FD-73AE-4F68-B3FC-ADE175EB4B92}" type="presParOf" srcId="{5D424CBF-6B12-4A06-95C8-9DBE2E253FB4}" destId="{DAEED5F5-AF2D-4BAF-A3A3-2E5757FD36AC}" srcOrd="0" destOrd="0" presId="urn:microsoft.com/office/officeart/2005/8/layout/hierarchy5"/>
    <dgm:cxn modelId="{3D709A9C-C1E0-40AA-972B-2930F60F11F3}" type="presParOf" srcId="{5D424CBF-6B12-4A06-95C8-9DBE2E253FB4}" destId="{0B71D67F-0270-4541-9465-00BA635FFA6C}" srcOrd="1" destOrd="0" presId="urn:microsoft.com/office/officeart/2005/8/layout/hierarchy5"/>
    <dgm:cxn modelId="{BB4DD124-8207-486C-98D0-D56E066E7DD8}" type="presParOf" srcId="{0B71D67F-0270-4541-9465-00BA635FFA6C}" destId="{BBB257ED-E75F-432D-B731-E5BEA5E713E8}" srcOrd="0" destOrd="0" presId="urn:microsoft.com/office/officeart/2005/8/layout/hierarchy5"/>
    <dgm:cxn modelId="{AA909503-FAC7-4A7C-8A99-48508CEA929A}" type="presParOf" srcId="{BBB257ED-E75F-432D-B731-E5BEA5E713E8}" destId="{F6C21E38-F5EA-453E-BE78-23676B1A0058}" srcOrd="0" destOrd="0" presId="urn:microsoft.com/office/officeart/2005/8/layout/hierarchy5"/>
    <dgm:cxn modelId="{784B7D97-36C9-485A-95FB-EAF25FDA61B2}" type="presParOf" srcId="{0B71D67F-0270-4541-9465-00BA635FFA6C}" destId="{3ADAE93B-3581-4F88-8797-F898951348EC}" srcOrd="1" destOrd="0" presId="urn:microsoft.com/office/officeart/2005/8/layout/hierarchy5"/>
    <dgm:cxn modelId="{13D69B6C-8C6C-4CE8-8EA4-7AE191294F1B}" type="presParOf" srcId="{3ADAE93B-3581-4F88-8797-F898951348EC}" destId="{2E822521-4066-415B-A818-7D472196C0C6}" srcOrd="0" destOrd="0" presId="urn:microsoft.com/office/officeart/2005/8/layout/hierarchy5"/>
    <dgm:cxn modelId="{BDA011F7-68FF-40B8-B259-A0806209C310}" type="presParOf" srcId="{3ADAE93B-3581-4F88-8797-F898951348EC}" destId="{F175E3F0-9323-406E-B33D-3040E9F5C21E}" srcOrd="1" destOrd="0" presId="urn:microsoft.com/office/officeart/2005/8/layout/hierarchy5"/>
    <dgm:cxn modelId="{3D74F977-83ED-4BA1-825C-00F1B7123A63}" type="presParOf" srcId="{F175E3F0-9323-406E-B33D-3040E9F5C21E}" destId="{D0923C33-3E11-427A-B599-8009D9F4E615}" srcOrd="0" destOrd="0" presId="urn:microsoft.com/office/officeart/2005/8/layout/hierarchy5"/>
    <dgm:cxn modelId="{CD5F1808-9E54-47EE-ACF1-B46A295927B4}" type="presParOf" srcId="{D0923C33-3E11-427A-B599-8009D9F4E615}" destId="{6369054F-8959-45D4-9B18-B5777DE8FC87}" srcOrd="0" destOrd="0" presId="urn:microsoft.com/office/officeart/2005/8/layout/hierarchy5"/>
    <dgm:cxn modelId="{6B09560B-3423-421D-86FC-20825023663C}" type="presParOf" srcId="{F175E3F0-9323-406E-B33D-3040E9F5C21E}" destId="{DFDBCB24-0C84-46FA-925D-0D39DAE5C7F7}" srcOrd="1" destOrd="0" presId="urn:microsoft.com/office/officeart/2005/8/layout/hierarchy5"/>
    <dgm:cxn modelId="{0586B99C-5D91-4818-92E8-F957BC718640}" type="presParOf" srcId="{DFDBCB24-0C84-46FA-925D-0D39DAE5C7F7}" destId="{761C9305-1351-453A-97DA-BBE4A88EDE96}" srcOrd="0" destOrd="0" presId="urn:microsoft.com/office/officeart/2005/8/layout/hierarchy5"/>
    <dgm:cxn modelId="{EC3B8822-61DB-4CBF-BB7D-2C8E3CAE3497}" type="presParOf" srcId="{DFDBCB24-0C84-46FA-925D-0D39DAE5C7F7}" destId="{8576136D-B97B-45FE-9A37-7435EE46223C}" srcOrd="1" destOrd="0" presId="urn:microsoft.com/office/officeart/2005/8/layout/hierarchy5"/>
    <dgm:cxn modelId="{CCC13B02-2DB8-4A09-B4F0-4C1DC9786772}" type="presParOf" srcId="{8576136D-B97B-45FE-9A37-7435EE46223C}" destId="{5AAFEDAF-4DA1-4F3E-A79B-F3CB80FDD1A5}" srcOrd="0" destOrd="0" presId="urn:microsoft.com/office/officeart/2005/8/layout/hierarchy5"/>
    <dgm:cxn modelId="{2F8888A6-59B7-4B3F-97EA-E183876DF3D0}" type="presParOf" srcId="{5AAFEDAF-4DA1-4F3E-A79B-F3CB80FDD1A5}" destId="{EA2A0597-B5B8-4989-B593-62BCAEE58975}" srcOrd="0" destOrd="0" presId="urn:microsoft.com/office/officeart/2005/8/layout/hierarchy5"/>
    <dgm:cxn modelId="{4485F1D4-1321-43A1-A17E-17E2A6983FDF}" type="presParOf" srcId="{8576136D-B97B-45FE-9A37-7435EE46223C}" destId="{2EB8795E-A1B5-4AE0-827F-C4D158EA966B}" srcOrd="1" destOrd="0" presId="urn:microsoft.com/office/officeart/2005/8/layout/hierarchy5"/>
    <dgm:cxn modelId="{7AD793E8-23BE-47D7-A0B0-04C9AB4E2EF2}" type="presParOf" srcId="{2EB8795E-A1B5-4AE0-827F-C4D158EA966B}" destId="{79C9156E-7730-4478-AC14-591AA7EDE83A}" srcOrd="0" destOrd="0" presId="urn:microsoft.com/office/officeart/2005/8/layout/hierarchy5"/>
    <dgm:cxn modelId="{5974662D-71F1-465E-AF77-AAFAE2405B57}" type="presParOf" srcId="{2EB8795E-A1B5-4AE0-827F-C4D158EA966B}" destId="{9A44BC90-1A1C-41A5-8A2E-51693174D67D}" srcOrd="1" destOrd="0" presId="urn:microsoft.com/office/officeart/2005/8/layout/hierarchy5"/>
    <dgm:cxn modelId="{5381F179-6028-4C14-87F9-F964F87FA4D1}" type="presParOf" srcId="{9A44BC90-1A1C-41A5-8A2E-51693174D67D}" destId="{5D88D184-A7A3-4642-B663-BEF049F3F4CF}" srcOrd="0" destOrd="0" presId="urn:microsoft.com/office/officeart/2005/8/layout/hierarchy5"/>
    <dgm:cxn modelId="{8E07C020-2BE7-4FBB-B4A9-42CD9801904E}" type="presParOf" srcId="{5D88D184-A7A3-4642-B663-BEF049F3F4CF}" destId="{556015BE-2372-4569-B66C-3FA512A9B114}" srcOrd="0" destOrd="0" presId="urn:microsoft.com/office/officeart/2005/8/layout/hierarchy5"/>
    <dgm:cxn modelId="{B99F7059-0611-4C00-8348-F8C1396F4F6F}" type="presParOf" srcId="{9A44BC90-1A1C-41A5-8A2E-51693174D67D}" destId="{51E62C80-2DEC-44E3-AD44-8CEA03526AFB}" srcOrd="1" destOrd="0" presId="urn:microsoft.com/office/officeart/2005/8/layout/hierarchy5"/>
    <dgm:cxn modelId="{8CA5C13E-D24D-4941-BD32-F4E63C059483}" type="presParOf" srcId="{51E62C80-2DEC-44E3-AD44-8CEA03526AFB}" destId="{80D5583B-1069-40EF-8FCF-FDFAA724ABAB}" srcOrd="0" destOrd="0" presId="urn:microsoft.com/office/officeart/2005/8/layout/hierarchy5"/>
    <dgm:cxn modelId="{4ECDA800-9EAF-4510-87F6-22BE41A89E3D}" type="presParOf" srcId="{51E62C80-2DEC-44E3-AD44-8CEA03526AFB}" destId="{758DF052-B21A-4AE4-8E8E-74721984B9AE}" srcOrd="1" destOrd="0" presId="urn:microsoft.com/office/officeart/2005/8/layout/hierarchy5"/>
    <dgm:cxn modelId="{CE968F94-D41C-4C5B-8928-DCD4A8A8A73F}" type="presParOf" srcId="{844DF5E1-792B-48FF-BB96-C9EBB99CFFB5}" destId="{4D64A9C8-8113-44BE-B40C-5D1CFB0C8FB3}" srcOrd="8" destOrd="0" presId="urn:microsoft.com/office/officeart/2005/8/layout/hierarchy5"/>
    <dgm:cxn modelId="{60855492-DF0A-420F-9531-00EF4A14D88D}" type="presParOf" srcId="{4D64A9C8-8113-44BE-B40C-5D1CFB0C8FB3}" destId="{860515B5-FBEA-46AF-9531-744CDA83CFD1}" srcOrd="0" destOrd="0" presId="urn:microsoft.com/office/officeart/2005/8/layout/hierarchy5"/>
    <dgm:cxn modelId="{5835378F-7ECF-4B41-8E87-E65F7CEA4AD2}" type="presParOf" srcId="{844DF5E1-792B-48FF-BB96-C9EBB99CFFB5}" destId="{4CCFC3AC-F340-4275-B911-5D9BA33BAB32}" srcOrd="9" destOrd="0" presId="urn:microsoft.com/office/officeart/2005/8/layout/hierarchy5"/>
    <dgm:cxn modelId="{7DC643D9-F249-4F32-9210-26BCD6DCC8E9}" type="presParOf" srcId="{4CCFC3AC-F340-4275-B911-5D9BA33BAB32}" destId="{8AB9D5BE-D71D-4B3A-896F-65817B57DCA7}" srcOrd="0" destOrd="0" presId="urn:microsoft.com/office/officeart/2005/8/layout/hierarchy5"/>
    <dgm:cxn modelId="{79BDB14E-916C-4B01-A9E7-74AE4DDD7B98}" type="presParOf" srcId="{4CCFC3AC-F340-4275-B911-5D9BA33BAB32}" destId="{622E5B24-B825-482D-817A-4C121CC31C27}" srcOrd="1" destOrd="0" presId="urn:microsoft.com/office/officeart/2005/8/layout/hierarchy5"/>
    <dgm:cxn modelId="{5BB6A106-7A1D-46FC-BE79-6B7953B8790D}" type="presParOf" srcId="{622E5B24-B825-482D-817A-4C121CC31C27}" destId="{062D246A-0383-4810-8C5E-75471E438570}" srcOrd="0" destOrd="0" presId="urn:microsoft.com/office/officeart/2005/8/layout/hierarchy5"/>
    <dgm:cxn modelId="{F78F1138-8B7A-480E-9EA0-72E274F1077F}" type="presParOf" srcId="{062D246A-0383-4810-8C5E-75471E438570}" destId="{4477ACC8-AAE2-4559-9411-9484CF96956B}" srcOrd="0" destOrd="0" presId="urn:microsoft.com/office/officeart/2005/8/layout/hierarchy5"/>
    <dgm:cxn modelId="{C8346BB0-5021-46FE-BC22-481C348EE436}" type="presParOf" srcId="{622E5B24-B825-482D-817A-4C121CC31C27}" destId="{BB0DF171-3E71-4D86-8B52-7796AED84ADE}" srcOrd="1" destOrd="0" presId="urn:microsoft.com/office/officeart/2005/8/layout/hierarchy5"/>
    <dgm:cxn modelId="{ABAC2AD0-3109-47DF-ACC8-6288FB322C90}" type="presParOf" srcId="{BB0DF171-3E71-4D86-8B52-7796AED84ADE}" destId="{31690E29-1586-4BF6-94FD-77584065686B}" srcOrd="0" destOrd="0" presId="urn:microsoft.com/office/officeart/2005/8/layout/hierarchy5"/>
    <dgm:cxn modelId="{094A2E48-2005-4F30-B718-2B861AC492F8}" type="presParOf" srcId="{BB0DF171-3E71-4D86-8B52-7796AED84ADE}" destId="{42F4216D-457F-4103-BC02-997D70247974}" srcOrd="1" destOrd="0" presId="urn:microsoft.com/office/officeart/2005/8/layout/hierarchy5"/>
    <dgm:cxn modelId="{209F4E72-9731-4BFE-B674-F5BB0DDB5995}" type="presParOf" srcId="{42F4216D-457F-4103-BC02-997D70247974}" destId="{4580AECE-BC29-4832-B0A2-04CAFAA7AFF7}" srcOrd="0" destOrd="0" presId="urn:microsoft.com/office/officeart/2005/8/layout/hierarchy5"/>
    <dgm:cxn modelId="{45A5FDB2-4CB3-40C8-B026-C5D920C08FE1}" type="presParOf" srcId="{4580AECE-BC29-4832-B0A2-04CAFAA7AFF7}" destId="{BAD122FF-B35F-47EE-AB16-F9CEA66C3335}" srcOrd="0" destOrd="0" presId="urn:microsoft.com/office/officeart/2005/8/layout/hierarchy5"/>
    <dgm:cxn modelId="{66D5683F-2865-494E-967D-956AEE8F7259}" type="presParOf" srcId="{42F4216D-457F-4103-BC02-997D70247974}" destId="{19629F55-F012-418D-BE75-9ACF063E12D0}" srcOrd="1" destOrd="0" presId="urn:microsoft.com/office/officeart/2005/8/layout/hierarchy5"/>
    <dgm:cxn modelId="{26F3FC36-E288-4B24-AD8F-EC9931BBCB8C}" type="presParOf" srcId="{19629F55-F012-418D-BE75-9ACF063E12D0}" destId="{E25877A0-D7A0-4012-ABD8-3AC7209DCFF1}" srcOrd="0" destOrd="0" presId="urn:microsoft.com/office/officeart/2005/8/layout/hierarchy5"/>
    <dgm:cxn modelId="{74F0E141-36A4-4FC3-B84B-DC3D78DC33D2}" type="presParOf" srcId="{19629F55-F012-418D-BE75-9ACF063E12D0}" destId="{177D5F16-76B5-4349-88FD-5F82CDF2143D}" srcOrd="1" destOrd="0" presId="urn:microsoft.com/office/officeart/2005/8/layout/hierarchy5"/>
    <dgm:cxn modelId="{5184FD85-59CC-4F05-B8E6-CBCC866A0F2F}" type="presParOf" srcId="{177D5F16-76B5-4349-88FD-5F82CDF2143D}" destId="{149D4612-105E-4F0F-AD28-47F08F820756}" srcOrd="0" destOrd="0" presId="urn:microsoft.com/office/officeart/2005/8/layout/hierarchy5"/>
    <dgm:cxn modelId="{2B262F90-046B-4C47-844D-A018C5B4C594}" type="presParOf" srcId="{149D4612-105E-4F0F-AD28-47F08F820756}" destId="{4A1F14C0-9444-4FF2-BC88-58F0D66E4641}" srcOrd="0" destOrd="0" presId="urn:microsoft.com/office/officeart/2005/8/layout/hierarchy5"/>
    <dgm:cxn modelId="{8065F798-6FD7-4D03-92B7-7BAE56194606}" type="presParOf" srcId="{177D5F16-76B5-4349-88FD-5F82CDF2143D}" destId="{E05C3D82-5461-4DA1-A119-D4FE9DD6DAB9}" srcOrd="1" destOrd="0" presId="urn:microsoft.com/office/officeart/2005/8/layout/hierarchy5"/>
    <dgm:cxn modelId="{22D37804-A03F-4F01-80E5-F17D4BB4D40D}" type="presParOf" srcId="{E05C3D82-5461-4DA1-A119-D4FE9DD6DAB9}" destId="{26DC2B75-5176-43A5-BE4C-AE3A5804EF68}" srcOrd="0" destOrd="0" presId="urn:microsoft.com/office/officeart/2005/8/layout/hierarchy5"/>
    <dgm:cxn modelId="{ED942BC9-F53F-490E-A211-49756A29C7AE}" type="presParOf" srcId="{E05C3D82-5461-4DA1-A119-D4FE9DD6DAB9}" destId="{A5358282-02E9-4DA5-8BBD-616D1F740E11}" srcOrd="1" destOrd="0" presId="urn:microsoft.com/office/officeart/2005/8/layout/hierarchy5"/>
    <dgm:cxn modelId="{D1694803-3E9C-4EC5-A483-89788D5EDF3A}" type="presParOf" srcId="{A5358282-02E9-4DA5-8BBD-616D1F740E11}" destId="{2C33E736-2EC9-4D5A-8F23-635D9C1CA105}" srcOrd="0" destOrd="0" presId="urn:microsoft.com/office/officeart/2005/8/layout/hierarchy5"/>
    <dgm:cxn modelId="{208DD86D-5D85-4CAB-AF62-2BE73AEBF0FC}" type="presParOf" srcId="{2C33E736-2EC9-4D5A-8F23-635D9C1CA105}" destId="{3E6E89AE-647A-4BC7-B0BF-6AB054A85854}" srcOrd="0" destOrd="0" presId="urn:microsoft.com/office/officeart/2005/8/layout/hierarchy5"/>
    <dgm:cxn modelId="{FCB99BE5-0997-45A5-B55E-0CE42954DDF5}" type="presParOf" srcId="{A5358282-02E9-4DA5-8BBD-616D1F740E11}" destId="{EFFE832E-14FB-40AE-94C0-5AF4959EE4B7}" srcOrd="1" destOrd="0" presId="urn:microsoft.com/office/officeart/2005/8/layout/hierarchy5"/>
    <dgm:cxn modelId="{CC68D021-D723-462F-BB24-767A31458DFB}" type="presParOf" srcId="{EFFE832E-14FB-40AE-94C0-5AF4959EE4B7}" destId="{E9B8E45C-AE89-4836-8AEE-46E60CF294FE}" srcOrd="0" destOrd="0" presId="urn:microsoft.com/office/officeart/2005/8/layout/hierarchy5"/>
    <dgm:cxn modelId="{CFEEF44E-80E3-41DF-8546-1D3276923D5F}" type="presParOf" srcId="{EFFE832E-14FB-40AE-94C0-5AF4959EE4B7}" destId="{1E65A51A-762C-4F80-9EAD-459D0D32609C}" srcOrd="1" destOrd="0" presId="urn:microsoft.com/office/officeart/2005/8/layout/hierarchy5"/>
    <dgm:cxn modelId="{B8B84AAB-0045-48D6-89A3-2E1C4A8F0611}" type="presParOf" srcId="{1E65A51A-762C-4F80-9EAD-459D0D32609C}" destId="{7388BF08-9CEC-41F6-A1B8-8B18A0866E32}" srcOrd="0" destOrd="0" presId="urn:microsoft.com/office/officeart/2005/8/layout/hierarchy5"/>
    <dgm:cxn modelId="{478F07CC-3632-4437-8F94-85297DDE5658}" type="presParOf" srcId="{7388BF08-9CEC-41F6-A1B8-8B18A0866E32}" destId="{E018524F-1B0E-4563-8802-449EF7BE89B8}" srcOrd="0" destOrd="0" presId="urn:microsoft.com/office/officeart/2005/8/layout/hierarchy5"/>
    <dgm:cxn modelId="{6FEA7CFE-CE6F-46A1-A7B2-A741BD9C4257}" type="presParOf" srcId="{1E65A51A-762C-4F80-9EAD-459D0D32609C}" destId="{EFB72DB3-583C-448D-AB4D-6382D98A8369}" srcOrd="1" destOrd="0" presId="urn:microsoft.com/office/officeart/2005/8/layout/hierarchy5"/>
    <dgm:cxn modelId="{0E711F3E-7E2C-4993-B6F1-C6DA846EF5AF}" type="presParOf" srcId="{EFB72DB3-583C-448D-AB4D-6382D98A8369}" destId="{D56F0483-E5C5-40E5-BBAE-F25B0752D19A}" srcOrd="0" destOrd="0" presId="urn:microsoft.com/office/officeart/2005/8/layout/hierarchy5"/>
    <dgm:cxn modelId="{3C339ACD-8039-4D4A-816C-7CEB23601E2A}" type="presParOf" srcId="{EFB72DB3-583C-448D-AB4D-6382D98A8369}" destId="{FF62CB7E-0444-4586-AFD9-98880820A968}" srcOrd="1" destOrd="0" presId="urn:microsoft.com/office/officeart/2005/8/layout/hierarchy5"/>
    <dgm:cxn modelId="{A12E6A37-5336-41D8-A5D3-27A0331CC363}" type="presParOf" srcId="{844DF5E1-792B-48FF-BB96-C9EBB99CFFB5}" destId="{0930F48A-B50C-46E1-8B72-E43F67495443}" srcOrd="10" destOrd="0" presId="urn:microsoft.com/office/officeart/2005/8/layout/hierarchy5"/>
    <dgm:cxn modelId="{6E8A4319-5A99-44C9-B88E-DEDA1F682DE8}" type="presParOf" srcId="{0930F48A-B50C-46E1-8B72-E43F67495443}" destId="{5EAC4F5C-B431-4AF1-ABC8-CAFC02C67850}" srcOrd="0" destOrd="0" presId="urn:microsoft.com/office/officeart/2005/8/layout/hierarchy5"/>
    <dgm:cxn modelId="{0DA29DA6-D700-4B73-A2D4-1D7926CFF54D}" type="presParOf" srcId="{844DF5E1-792B-48FF-BB96-C9EBB99CFFB5}" destId="{B0FD107D-E151-469F-A49C-10AAAFE87B55}" srcOrd="11" destOrd="0" presId="urn:microsoft.com/office/officeart/2005/8/layout/hierarchy5"/>
    <dgm:cxn modelId="{EA60165A-5223-4DED-97B6-482E7EA1C35D}" type="presParOf" srcId="{B0FD107D-E151-469F-A49C-10AAAFE87B55}" destId="{790F7B87-3FE6-49D5-A6FC-13C67A6FCDA8}" srcOrd="0" destOrd="0" presId="urn:microsoft.com/office/officeart/2005/8/layout/hierarchy5"/>
    <dgm:cxn modelId="{353CC6A0-AABF-406A-AA8E-3E38663333AA}" type="presParOf" srcId="{B0FD107D-E151-469F-A49C-10AAAFE87B55}" destId="{C22313DD-C1F1-4DE3-9D97-4310F9A63E7A}" srcOrd="1" destOrd="0" presId="urn:microsoft.com/office/officeart/2005/8/layout/hierarchy5"/>
    <dgm:cxn modelId="{55835580-8396-49BE-938F-A0A465F94BEF}" type="presParOf" srcId="{C22313DD-C1F1-4DE3-9D97-4310F9A63E7A}" destId="{3236B20D-5837-4B30-BF21-EF606A81A798}" srcOrd="0" destOrd="0" presId="urn:microsoft.com/office/officeart/2005/8/layout/hierarchy5"/>
    <dgm:cxn modelId="{9685B0C0-2D48-42FE-B51F-A50C8FE8FA09}" type="presParOf" srcId="{3236B20D-5837-4B30-BF21-EF606A81A798}" destId="{26D846C9-574B-4A87-8263-4CD6E7C4ABB9}" srcOrd="0" destOrd="0" presId="urn:microsoft.com/office/officeart/2005/8/layout/hierarchy5"/>
    <dgm:cxn modelId="{735733C9-1EAD-4C33-8834-9916BA43A112}" type="presParOf" srcId="{C22313DD-C1F1-4DE3-9D97-4310F9A63E7A}" destId="{116C0998-775A-4C38-8697-E43BDC856976}" srcOrd="1" destOrd="0" presId="urn:microsoft.com/office/officeart/2005/8/layout/hierarchy5"/>
    <dgm:cxn modelId="{461B4B79-26D5-4F97-A2BD-DB17DC5B2A92}" type="presParOf" srcId="{116C0998-775A-4C38-8697-E43BDC856976}" destId="{8B51D7D2-D4FF-43F8-B96B-305043C5C4FA}" srcOrd="0" destOrd="0" presId="urn:microsoft.com/office/officeart/2005/8/layout/hierarchy5"/>
    <dgm:cxn modelId="{82227CFE-38CB-41A3-8045-7CB49322882C}" type="presParOf" srcId="{116C0998-775A-4C38-8697-E43BDC856976}" destId="{6C0320DF-801B-46D9-8FBC-788446C02115}" srcOrd="1" destOrd="0" presId="urn:microsoft.com/office/officeart/2005/8/layout/hierarchy5"/>
    <dgm:cxn modelId="{7C1CFD02-B921-472A-BBDC-58BFEF4F9D39}" type="presParOf" srcId="{6C0320DF-801B-46D9-8FBC-788446C02115}" destId="{8D74CA06-1274-4E6B-A542-419EC35D4B9B}" srcOrd="0" destOrd="0" presId="urn:microsoft.com/office/officeart/2005/8/layout/hierarchy5"/>
    <dgm:cxn modelId="{4FF6058F-FD8F-4AF6-9E42-D71CB630F04E}" type="presParOf" srcId="{8D74CA06-1274-4E6B-A542-419EC35D4B9B}" destId="{88EED4A4-33FF-4CF9-960A-822DC57E4716}" srcOrd="0" destOrd="0" presId="urn:microsoft.com/office/officeart/2005/8/layout/hierarchy5"/>
    <dgm:cxn modelId="{4221B019-3D10-4205-B38A-49BB36E3868E}" type="presParOf" srcId="{6C0320DF-801B-46D9-8FBC-788446C02115}" destId="{64172060-7B5F-4064-BE45-D98190EB70F9}" srcOrd="1" destOrd="0" presId="urn:microsoft.com/office/officeart/2005/8/layout/hierarchy5"/>
    <dgm:cxn modelId="{82F3C512-B36E-41DD-A76C-AF01EE1E90ED}" type="presParOf" srcId="{64172060-7B5F-4064-BE45-D98190EB70F9}" destId="{BAF7F595-291B-42BE-B1D8-5069AA773723}" srcOrd="0" destOrd="0" presId="urn:microsoft.com/office/officeart/2005/8/layout/hierarchy5"/>
    <dgm:cxn modelId="{5D7E98BA-05AF-46BD-8BF2-E67A17022AE2}" type="presParOf" srcId="{64172060-7B5F-4064-BE45-D98190EB70F9}" destId="{355BD52B-8D35-41A7-A244-8CC2E550A059}" srcOrd="1" destOrd="0" presId="urn:microsoft.com/office/officeart/2005/8/layout/hierarchy5"/>
    <dgm:cxn modelId="{8307BF4B-F156-42A6-83E6-FA309091AD06}" type="presParOf" srcId="{355BD52B-8D35-41A7-A244-8CC2E550A059}" destId="{09E5B340-55D0-4F56-895C-89CE16611D8F}" srcOrd="0" destOrd="0" presId="urn:microsoft.com/office/officeart/2005/8/layout/hierarchy5"/>
    <dgm:cxn modelId="{3337910D-D784-4E29-9904-73E157BF5EDB}" type="presParOf" srcId="{09E5B340-55D0-4F56-895C-89CE16611D8F}" destId="{BF5080C6-8708-4759-8C27-788E81FF7D65}" srcOrd="0" destOrd="0" presId="urn:microsoft.com/office/officeart/2005/8/layout/hierarchy5"/>
    <dgm:cxn modelId="{47573AAC-011A-48FE-AF17-04B7A2AF6C40}" type="presParOf" srcId="{355BD52B-8D35-41A7-A244-8CC2E550A059}" destId="{B0F2E4B6-81BF-409E-9C5F-C8F43694C50C}" srcOrd="1" destOrd="0" presId="urn:microsoft.com/office/officeart/2005/8/layout/hierarchy5"/>
    <dgm:cxn modelId="{2DBD574F-50C6-4645-957B-D51D36F021C6}" type="presParOf" srcId="{B0F2E4B6-81BF-409E-9C5F-C8F43694C50C}" destId="{248E6124-0253-4C12-A84D-963A3DD279F7}" srcOrd="0" destOrd="0" presId="urn:microsoft.com/office/officeart/2005/8/layout/hierarchy5"/>
    <dgm:cxn modelId="{A51E6F16-FC44-48B1-95EB-2A2D6A6E926B}" type="presParOf" srcId="{B0F2E4B6-81BF-409E-9C5F-C8F43694C50C}" destId="{1A6EA2B2-A0F0-4BF7-84AF-27C4520E4C2C}" srcOrd="1" destOrd="0" presId="urn:microsoft.com/office/officeart/2005/8/layout/hierarchy5"/>
    <dgm:cxn modelId="{2C26AB3B-BD48-4C77-ABB4-1D04FF269E33}" type="presParOf" srcId="{1A6EA2B2-A0F0-4BF7-84AF-27C4520E4C2C}" destId="{1239A949-6017-4570-8278-6735AF508BC8}" srcOrd="0" destOrd="0" presId="urn:microsoft.com/office/officeart/2005/8/layout/hierarchy5"/>
    <dgm:cxn modelId="{8A99260C-BF15-4188-87B6-6BCF1DE64E8B}" type="presParOf" srcId="{1239A949-6017-4570-8278-6735AF508BC8}" destId="{BD202129-8D2B-46EB-A29F-984D8B88908C}" srcOrd="0" destOrd="0" presId="urn:microsoft.com/office/officeart/2005/8/layout/hierarchy5"/>
    <dgm:cxn modelId="{E0D1D921-BCE3-4AB6-98F7-A684022F28D5}" type="presParOf" srcId="{1A6EA2B2-A0F0-4BF7-84AF-27C4520E4C2C}" destId="{5F5596FF-A1AE-4578-BD9B-0C8222EB6DA2}" srcOrd="1" destOrd="0" presId="urn:microsoft.com/office/officeart/2005/8/layout/hierarchy5"/>
    <dgm:cxn modelId="{A13AC364-32E9-4ED4-A064-DAC8358281AE}" type="presParOf" srcId="{5F5596FF-A1AE-4578-BD9B-0C8222EB6DA2}" destId="{37BFC50D-CF0C-4AE6-A385-8979C57864DE}" srcOrd="0" destOrd="0" presId="urn:microsoft.com/office/officeart/2005/8/layout/hierarchy5"/>
    <dgm:cxn modelId="{82C97C1E-32F5-457A-9BE7-07897DD69DB2}" type="presParOf" srcId="{5F5596FF-A1AE-4578-BD9B-0C8222EB6DA2}" destId="{B183CAFE-94CD-4E65-8CAC-74C706F96894}" srcOrd="1" destOrd="0" presId="urn:microsoft.com/office/officeart/2005/8/layout/hierarchy5"/>
    <dgm:cxn modelId="{0AB0E61A-0ADA-41CC-BFCD-CB8677151C80}" type="presParOf" srcId="{B183CAFE-94CD-4E65-8CAC-74C706F96894}" destId="{FF20389E-D1C2-45A2-A84D-65D6D61B2AF2}" srcOrd="0" destOrd="0" presId="urn:microsoft.com/office/officeart/2005/8/layout/hierarchy5"/>
    <dgm:cxn modelId="{8D49A86E-8724-4FCC-AD97-84C34337FACF}" type="presParOf" srcId="{FF20389E-D1C2-45A2-A84D-65D6D61B2AF2}" destId="{328AF9BE-8188-4965-80E4-39D5CFDFD7EE}" srcOrd="0" destOrd="0" presId="urn:microsoft.com/office/officeart/2005/8/layout/hierarchy5"/>
    <dgm:cxn modelId="{C7F02FBF-4C49-416E-AFF4-13880F07F236}" type="presParOf" srcId="{B183CAFE-94CD-4E65-8CAC-74C706F96894}" destId="{95AC9F1A-E469-4C3B-BBA9-1EC189D3BEAA}" srcOrd="1" destOrd="0" presId="urn:microsoft.com/office/officeart/2005/8/layout/hierarchy5"/>
    <dgm:cxn modelId="{232291DF-9F90-44CA-9AD4-1A3F6718C2FF}" type="presParOf" srcId="{95AC9F1A-E469-4C3B-BBA9-1EC189D3BEAA}" destId="{951F240E-7C45-4BBC-A092-534993B875B0}" srcOrd="0" destOrd="0" presId="urn:microsoft.com/office/officeart/2005/8/layout/hierarchy5"/>
    <dgm:cxn modelId="{D86874B0-3427-479F-9CC2-678363C192D4}" type="presParOf" srcId="{95AC9F1A-E469-4C3B-BBA9-1EC189D3BEAA}" destId="{B8550C61-B3DF-42E9-9696-B9178D489E74}" srcOrd="1" destOrd="0" presId="urn:microsoft.com/office/officeart/2005/8/layout/hierarchy5"/>
    <dgm:cxn modelId="{620B67F5-48D6-44B8-B852-D90999FB00DC}" type="presParOf" srcId="{0880ECC7-44C2-4D19-B865-10565E4009B2}" destId="{20F62CD0-2046-4110-9CFF-D9967CB5BE79}" srcOrd="2" destOrd="0" presId="urn:microsoft.com/office/officeart/2005/8/layout/hierarchy5"/>
    <dgm:cxn modelId="{5ED27CF2-96BC-48E4-AB5F-85EA1718E8F4}" type="presParOf" srcId="{20F62CD0-2046-4110-9CFF-D9967CB5BE79}" destId="{60BA85B9-5235-4096-9358-062CD8511C57}" srcOrd="0" destOrd="0" presId="urn:microsoft.com/office/officeart/2005/8/layout/hierarchy5"/>
    <dgm:cxn modelId="{869C7341-D0AA-4E05-A36B-C3FB9042BCDC}" type="presParOf" srcId="{0880ECC7-44C2-4D19-B865-10565E4009B2}" destId="{77A32EC3-C0AF-464A-9177-B44EF90BD2B3}" srcOrd="3" destOrd="0" presId="urn:microsoft.com/office/officeart/2005/8/layout/hierarchy5"/>
    <dgm:cxn modelId="{3DC832DC-D0DF-4A6E-8CFA-7F4B505C9399}" type="presParOf" srcId="{77A32EC3-C0AF-464A-9177-B44EF90BD2B3}" destId="{359FD52C-63C2-4961-A4B6-70EF8A59EEAF}" srcOrd="0" destOrd="0" presId="urn:microsoft.com/office/officeart/2005/8/layout/hierarchy5"/>
    <dgm:cxn modelId="{C3D1AFEC-BC39-4D84-80D6-BC54AD780B1E}" type="presParOf" srcId="{77A32EC3-C0AF-464A-9177-B44EF90BD2B3}" destId="{FEC14D05-BC7B-4492-B998-058E36F0DD23}" srcOrd="1" destOrd="0" presId="urn:microsoft.com/office/officeart/2005/8/layout/hierarchy5"/>
    <dgm:cxn modelId="{BB7141B1-2ECC-4370-99E3-5A75A29D0E41}" type="presParOf" srcId="{FEC14D05-BC7B-4492-B998-058E36F0DD23}" destId="{BBC7DFC0-CE96-4944-A99F-0352689E0CE2}" srcOrd="0" destOrd="0" presId="urn:microsoft.com/office/officeart/2005/8/layout/hierarchy5"/>
    <dgm:cxn modelId="{5D969493-F940-4C1B-94E1-E8FF1C0B7DC1}" type="presParOf" srcId="{BBC7DFC0-CE96-4944-A99F-0352689E0CE2}" destId="{E4622A23-A663-4BF2-8E0C-8E5B4F1057C5}" srcOrd="0" destOrd="0" presId="urn:microsoft.com/office/officeart/2005/8/layout/hierarchy5"/>
    <dgm:cxn modelId="{2990840D-82F9-4B73-A901-76933C93169C}" type="presParOf" srcId="{FEC14D05-BC7B-4492-B998-058E36F0DD23}" destId="{F7ACCF1D-99DF-47E5-8FF4-8DCBEADB8039}" srcOrd="1" destOrd="0" presId="urn:microsoft.com/office/officeart/2005/8/layout/hierarchy5"/>
    <dgm:cxn modelId="{D28934C8-75DD-4C23-A5EA-20818668CFC2}" type="presParOf" srcId="{F7ACCF1D-99DF-47E5-8FF4-8DCBEADB8039}" destId="{79FFE9A9-B148-4CB0-B238-F4974DE7118E}" srcOrd="0" destOrd="0" presId="urn:microsoft.com/office/officeart/2005/8/layout/hierarchy5"/>
    <dgm:cxn modelId="{39A9ED5D-2F55-4246-A065-87EA8EFEEB1F}" type="presParOf" srcId="{F7ACCF1D-99DF-47E5-8FF4-8DCBEADB8039}" destId="{8FCDDD43-8350-433B-83D2-01BBE65EA891}" srcOrd="1" destOrd="0" presId="urn:microsoft.com/office/officeart/2005/8/layout/hierarchy5"/>
    <dgm:cxn modelId="{7F999BDF-32A5-4F46-92F3-BF0B2EB08DE7}" type="presParOf" srcId="{8FCDDD43-8350-433B-83D2-01BBE65EA891}" destId="{1F7DBFC2-F597-4EF8-AA22-499EDBDC6B18}" srcOrd="0" destOrd="0" presId="urn:microsoft.com/office/officeart/2005/8/layout/hierarchy5"/>
    <dgm:cxn modelId="{73AD15BC-6E3D-45A6-8B46-0674571EEE3B}" type="presParOf" srcId="{1F7DBFC2-F597-4EF8-AA22-499EDBDC6B18}" destId="{89A8261B-BFDD-48BB-93E6-371B78A19927}" srcOrd="0" destOrd="0" presId="urn:microsoft.com/office/officeart/2005/8/layout/hierarchy5"/>
    <dgm:cxn modelId="{56BFB2A2-10F5-447F-BCBB-010882F45FDC}" type="presParOf" srcId="{8FCDDD43-8350-433B-83D2-01BBE65EA891}" destId="{69F525F7-070B-4734-8CCC-566A75D9D14E}" srcOrd="1" destOrd="0" presId="urn:microsoft.com/office/officeart/2005/8/layout/hierarchy5"/>
    <dgm:cxn modelId="{F2DC8E9F-2488-47ED-8A4A-C55A74CF17DC}" type="presParOf" srcId="{69F525F7-070B-4734-8CCC-566A75D9D14E}" destId="{AB2E7E3E-26E3-4AE8-9C1A-F18C529511A7}" srcOrd="0" destOrd="0" presId="urn:microsoft.com/office/officeart/2005/8/layout/hierarchy5"/>
    <dgm:cxn modelId="{99482BB7-B4E3-459F-86BA-0689C433DD9C}" type="presParOf" srcId="{69F525F7-070B-4734-8CCC-566A75D9D14E}" destId="{94D2027C-D074-4B91-A092-7FB8824AD2B2}" srcOrd="1" destOrd="0" presId="urn:microsoft.com/office/officeart/2005/8/layout/hierarchy5"/>
    <dgm:cxn modelId="{44A3A632-1EE8-452B-9C07-4F70D006A1AE}" type="presParOf" srcId="{94D2027C-D074-4B91-A092-7FB8824AD2B2}" destId="{15FD6E9B-3FD6-47DB-93B4-507E5F97F432}" srcOrd="0" destOrd="0" presId="urn:microsoft.com/office/officeart/2005/8/layout/hierarchy5"/>
    <dgm:cxn modelId="{56F9A198-9723-42D4-BCBC-1A4B6FD20E44}" type="presParOf" srcId="{15FD6E9B-3FD6-47DB-93B4-507E5F97F432}" destId="{BB9E3A22-D758-4C83-9DBB-89E447B8E7DF}" srcOrd="0" destOrd="0" presId="urn:microsoft.com/office/officeart/2005/8/layout/hierarchy5"/>
    <dgm:cxn modelId="{4177D623-FD35-4EFD-AF97-3B21AC306E63}" type="presParOf" srcId="{94D2027C-D074-4B91-A092-7FB8824AD2B2}" destId="{7778AA85-23F9-41DA-BA30-EE6BA6A49BDB}" srcOrd="1" destOrd="0" presId="urn:microsoft.com/office/officeart/2005/8/layout/hierarchy5"/>
    <dgm:cxn modelId="{DB95C589-E000-41CE-BAC8-2F465CACCC77}" type="presParOf" srcId="{7778AA85-23F9-41DA-BA30-EE6BA6A49BDB}" destId="{40DFDA94-8B74-481D-85CC-F7B8C7007E5D}" srcOrd="0" destOrd="0" presId="urn:microsoft.com/office/officeart/2005/8/layout/hierarchy5"/>
    <dgm:cxn modelId="{C276CB78-004F-4A07-99BD-106B11FE7F89}" type="presParOf" srcId="{7778AA85-23F9-41DA-BA30-EE6BA6A49BDB}" destId="{0854D0EC-C8B5-4283-B33B-26E757C235A7}" srcOrd="1" destOrd="0" presId="urn:microsoft.com/office/officeart/2005/8/layout/hierarchy5"/>
    <dgm:cxn modelId="{FEF0A061-865E-4F2D-8931-EC5ED5CA9930}" type="presParOf" srcId="{0854D0EC-C8B5-4283-B33B-26E757C235A7}" destId="{A693A778-A02D-4C29-B364-8A1362846A2E}" srcOrd="0" destOrd="0" presId="urn:microsoft.com/office/officeart/2005/8/layout/hierarchy5"/>
    <dgm:cxn modelId="{853B2116-B534-4DA3-AB98-945C7D4EAF3C}" type="presParOf" srcId="{A693A778-A02D-4C29-B364-8A1362846A2E}" destId="{6B08DFCC-AA3F-4120-84F0-387D03AE8558}" srcOrd="0" destOrd="0" presId="urn:microsoft.com/office/officeart/2005/8/layout/hierarchy5"/>
    <dgm:cxn modelId="{27D57573-17B0-4784-890F-25694F4D56EC}" type="presParOf" srcId="{0854D0EC-C8B5-4283-B33B-26E757C235A7}" destId="{FAEF613B-519F-4D9C-8174-4EAC7B591ADD}" srcOrd="1" destOrd="0" presId="urn:microsoft.com/office/officeart/2005/8/layout/hierarchy5"/>
    <dgm:cxn modelId="{62E57D92-5C5F-4853-8B93-56752404342C}" type="presParOf" srcId="{FAEF613B-519F-4D9C-8174-4EAC7B591ADD}" destId="{96D76B8C-0C6F-437A-AA97-9A126FEF4D52}" srcOrd="0" destOrd="0" presId="urn:microsoft.com/office/officeart/2005/8/layout/hierarchy5"/>
    <dgm:cxn modelId="{649795F6-AED1-4BB6-9EED-75883E89802F}" type="presParOf" srcId="{FAEF613B-519F-4D9C-8174-4EAC7B591ADD}" destId="{79D9E7A5-080C-4C63-A373-C0B74D3D8552}" srcOrd="1" destOrd="0" presId="urn:microsoft.com/office/officeart/2005/8/layout/hierarchy5"/>
    <dgm:cxn modelId="{A3CDFE1B-D928-40BC-9044-3793E559A291}" type="presParOf" srcId="{79D9E7A5-080C-4C63-A373-C0B74D3D8552}" destId="{8C8B12E2-745D-433C-854E-2CB36AB9E13D}" srcOrd="0" destOrd="0" presId="urn:microsoft.com/office/officeart/2005/8/layout/hierarchy5"/>
    <dgm:cxn modelId="{9587D6FB-11A8-4044-B6DD-48B3CD06B9C6}" type="presParOf" srcId="{8C8B12E2-745D-433C-854E-2CB36AB9E13D}" destId="{96B7FDF2-CCB7-4EB1-B9F0-BA0F4FBA880B}" srcOrd="0" destOrd="0" presId="urn:microsoft.com/office/officeart/2005/8/layout/hierarchy5"/>
    <dgm:cxn modelId="{AD5BCA8B-2015-4B87-B234-2BE9357F1F29}" type="presParOf" srcId="{79D9E7A5-080C-4C63-A373-C0B74D3D8552}" destId="{2BE60232-4CAD-4A8E-9060-48987BCAC453}" srcOrd="1" destOrd="0" presId="urn:microsoft.com/office/officeart/2005/8/layout/hierarchy5"/>
    <dgm:cxn modelId="{E01F0D4C-CF6B-4488-AE23-A9E13472B54E}" type="presParOf" srcId="{2BE60232-4CAD-4A8E-9060-48987BCAC453}" destId="{832D58C6-1DB0-4203-9D2D-7FF892A6A426}" srcOrd="0" destOrd="0" presId="urn:microsoft.com/office/officeart/2005/8/layout/hierarchy5"/>
    <dgm:cxn modelId="{D7C4EFF3-51BF-40DD-A78C-CFB43E6D11E9}" type="presParOf" srcId="{2BE60232-4CAD-4A8E-9060-48987BCAC453}" destId="{826058A3-7D3D-4C1D-BBAC-EAEDC0F2D1D7}" srcOrd="1" destOrd="0" presId="urn:microsoft.com/office/officeart/2005/8/layout/hierarchy5"/>
    <dgm:cxn modelId="{3EE54404-38F1-4CE7-92B1-FF372E517FCF}" type="presParOf" srcId="{826058A3-7D3D-4C1D-BBAC-EAEDC0F2D1D7}" destId="{48B2E343-3E53-400F-995F-14EFCC024C0E}" srcOrd="0" destOrd="0" presId="urn:microsoft.com/office/officeart/2005/8/layout/hierarchy5"/>
    <dgm:cxn modelId="{E2615AC4-1DBA-47E0-AF2D-3B49A89DEF61}" type="presParOf" srcId="{48B2E343-3E53-400F-995F-14EFCC024C0E}" destId="{9245B9C4-F39E-4888-A7D0-241BC2CB87F8}" srcOrd="0" destOrd="0" presId="urn:microsoft.com/office/officeart/2005/8/layout/hierarchy5"/>
    <dgm:cxn modelId="{D3B2E021-6DDA-44FF-8A06-FECBE6C8FC29}" type="presParOf" srcId="{826058A3-7D3D-4C1D-BBAC-EAEDC0F2D1D7}" destId="{560D9CDB-0B3B-463B-BADF-8B5A2776F6BE}" srcOrd="1" destOrd="0" presId="urn:microsoft.com/office/officeart/2005/8/layout/hierarchy5"/>
    <dgm:cxn modelId="{7E9BF576-F32E-4793-90BA-B947A1F5AF41}" type="presParOf" srcId="{560D9CDB-0B3B-463B-BADF-8B5A2776F6BE}" destId="{72911544-9A0F-428F-9645-7FDBF1EAB744}" srcOrd="0" destOrd="0" presId="urn:microsoft.com/office/officeart/2005/8/layout/hierarchy5"/>
    <dgm:cxn modelId="{7ED1DBB7-1A36-4C91-98F7-ECB47FC17B77}" type="presParOf" srcId="{560D9CDB-0B3B-463B-BADF-8B5A2776F6BE}" destId="{CD615D87-FFBB-43D3-974F-454C75D4B717}" srcOrd="1" destOrd="0" presId="urn:microsoft.com/office/officeart/2005/8/layout/hierarchy5"/>
    <dgm:cxn modelId="{9A6D596F-6FAE-4CCB-BFAF-2E4BCA8BDFCE}" type="presParOf" srcId="{FEC14D05-BC7B-4492-B998-058E36F0DD23}" destId="{F1173509-3BA6-4986-A131-1FD49B114971}" srcOrd="2" destOrd="0" presId="urn:microsoft.com/office/officeart/2005/8/layout/hierarchy5"/>
    <dgm:cxn modelId="{AECD560C-E7ED-4501-A26F-717978F2560E}" type="presParOf" srcId="{F1173509-3BA6-4986-A131-1FD49B114971}" destId="{0AB4E9A0-E843-4B6B-837C-94742713B220}" srcOrd="0" destOrd="0" presId="urn:microsoft.com/office/officeart/2005/8/layout/hierarchy5"/>
    <dgm:cxn modelId="{8F53D5A2-2052-48C0-B565-1BEE9E609515}" type="presParOf" srcId="{FEC14D05-BC7B-4492-B998-058E36F0DD23}" destId="{E838FE8A-FF87-4B72-BDF9-11B9080105C6}" srcOrd="3" destOrd="0" presId="urn:microsoft.com/office/officeart/2005/8/layout/hierarchy5"/>
    <dgm:cxn modelId="{3EED5B07-3E5A-4D33-8256-966454D0A9B7}" type="presParOf" srcId="{E838FE8A-FF87-4B72-BDF9-11B9080105C6}" destId="{C793C15C-57A2-4112-8912-E0B783DB0BC7}" srcOrd="0" destOrd="0" presId="urn:microsoft.com/office/officeart/2005/8/layout/hierarchy5"/>
    <dgm:cxn modelId="{CEC0AF0C-A9C5-4C6A-B274-0AB34C59FD61}" type="presParOf" srcId="{E838FE8A-FF87-4B72-BDF9-11B9080105C6}" destId="{2854B21C-1A0A-4FF2-ACFB-EE42743DE724}" srcOrd="1" destOrd="0" presId="urn:microsoft.com/office/officeart/2005/8/layout/hierarchy5"/>
    <dgm:cxn modelId="{B67F82AB-031B-43C3-841D-30329559010F}" type="presParOf" srcId="{2854B21C-1A0A-4FF2-ACFB-EE42743DE724}" destId="{E9C89275-C8CA-4F15-9EDA-2E2BFE5F8C5D}" srcOrd="0" destOrd="0" presId="urn:microsoft.com/office/officeart/2005/8/layout/hierarchy5"/>
    <dgm:cxn modelId="{BDB0E5E0-A8EC-45C2-9653-7C57A1A28BC6}" type="presParOf" srcId="{E9C89275-C8CA-4F15-9EDA-2E2BFE5F8C5D}" destId="{66C31991-970B-402B-B7EE-92C813D7DA3E}" srcOrd="0" destOrd="0" presId="urn:microsoft.com/office/officeart/2005/8/layout/hierarchy5"/>
    <dgm:cxn modelId="{08A1B175-44B4-4595-84DD-6B7C742A3B41}" type="presParOf" srcId="{2854B21C-1A0A-4FF2-ACFB-EE42743DE724}" destId="{A7ACF7C8-6AC1-4B0A-8EEB-C81B6883458E}" srcOrd="1" destOrd="0" presId="urn:microsoft.com/office/officeart/2005/8/layout/hierarchy5"/>
    <dgm:cxn modelId="{33E36DAC-ED09-40B2-BDB9-3C9F5CB0630D}" type="presParOf" srcId="{A7ACF7C8-6AC1-4B0A-8EEB-C81B6883458E}" destId="{62E6E9C3-DA29-4F3C-9BBB-8B5510174792}" srcOrd="0" destOrd="0" presId="urn:microsoft.com/office/officeart/2005/8/layout/hierarchy5"/>
    <dgm:cxn modelId="{0E774AE0-D71E-4A82-B769-71E3FE882378}" type="presParOf" srcId="{A7ACF7C8-6AC1-4B0A-8EEB-C81B6883458E}" destId="{05F99414-83AC-4BD0-A85E-7DE5923F612F}" srcOrd="1" destOrd="0" presId="urn:microsoft.com/office/officeart/2005/8/layout/hierarchy5"/>
    <dgm:cxn modelId="{EDBAC366-8F06-40D1-A1F5-7DC07120FBE6}" type="presParOf" srcId="{05F99414-83AC-4BD0-A85E-7DE5923F612F}" destId="{CA850362-72F0-402E-AB78-997BE0BB313D}" srcOrd="0" destOrd="0" presId="urn:microsoft.com/office/officeart/2005/8/layout/hierarchy5"/>
    <dgm:cxn modelId="{E611609D-4DE8-4EBD-874C-9DDE84FF6C78}" type="presParOf" srcId="{CA850362-72F0-402E-AB78-997BE0BB313D}" destId="{3110E311-D003-4CA2-8767-87734591B578}" srcOrd="0" destOrd="0" presId="urn:microsoft.com/office/officeart/2005/8/layout/hierarchy5"/>
    <dgm:cxn modelId="{F1034AC1-A7B9-4E58-99A3-FA3F95491280}" type="presParOf" srcId="{05F99414-83AC-4BD0-A85E-7DE5923F612F}" destId="{8040CBCC-366E-495D-A3CE-2437FE829F6B}" srcOrd="1" destOrd="0" presId="urn:microsoft.com/office/officeart/2005/8/layout/hierarchy5"/>
    <dgm:cxn modelId="{BFFF9FC2-A69A-4980-B33E-72FEA493D2BE}" type="presParOf" srcId="{8040CBCC-366E-495D-A3CE-2437FE829F6B}" destId="{872C22BD-E83E-43DE-A7C5-52B9B354A0C2}" srcOrd="0" destOrd="0" presId="urn:microsoft.com/office/officeart/2005/8/layout/hierarchy5"/>
    <dgm:cxn modelId="{7FEA5C98-B6DC-4BB3-B27E-9BEFEB4FED2D}" type="presParOf" srcId="{8040CBCC-366E-495D-A3CE-2437FE829F6B}" destId="{9C7CB9E1-5456-4891-8F20-245F970B80D8}" srcOrd="1" destOrd="0" presId="urn:microsoft.com/office/officeart/2005/8/layout/hierarchy5"/>
    <dgm:cxn modelId="{BAB297F4-6C36-42DD-B5F4-261CA2E4035E}" type="presParOf" srcId="{9C7CB9E1-5456-4891-8F20-245F970B80D8}" destId="{FCEBE4C3-5640-4E6F-8E46-13D1FC483068}" srcOrd="0" destOrd="0" presId="urn:microsoft.com/office/officeart/2005/8/layout/hierarchy5"/>
    <dgm:cxn modelId="{7B1DA919-E39D-44CF-870C-3D434C05A49B}" type="presParOf" srcId="{FCEBE4C3-5640-4E6F-8E46-13D1FC483068}" destId="{FE71E2DE-C2D7-4D9F-963C-A464410E0212}" srcOrd="0" destOrd="0" presId="urn:microsoft.com/office/officeart/2005/8/layout/hierarchy5"/>
    <dgm:cxn modelId="{4AE6DD34-5F76-4374-8C6B-B1B0857385D5}" type="presParOf" srcId="{9C7CB9E1-5456-4891-8F20-245F970B80D8}" destId="{90E08D95-4DC3-4849-9ABF-C028593793AA}" srcOrd="1" destOrd="0" presId="urn:microsoft.com/office/officeart/2005/8/layout/hierarchy5"/>
    <dgm:cxn modelId="{128F3688-78B5-4BC5-9DE8-1928F25B476D}" type="presParOf" srcId="{90E08D95-4DC3-4849-9ABF-C028593793AA}" destId="{F4186EAB-2EF1-4A1A-B0BC-561B82B07ED9}" srcOrd="0" destOrd="0" presId="urn:microsoft.com/office/officeart/2005/8/layout/hierarchy5"/>
    <dgm:cxn modelId="{DB52A013-A5F7-4DCC-B8B2-5E51650061B1}" type="presParOf" srcId="{90E08D95-4DC3-4849-9ABF-C028593793AA}" destId="{694996BE-866E-496E-9CEE-397A10CB8036}" srcOrd="1" destOrd="0" presId="urn:microsoft.com/office/officeart/2005/8/layout/hierarchy5"/>
    <dgm:cxn modelId="{5FDD78EB-549C-4D7C-B857-12DE7642DA07}" type="presParOf" srcId="{694996BE-866E-496E-9CEE-397A10CB8036}" destId="{32D84231-17A6-4929-8AE4-1ABC71A06BF6}" srcOrd="0" destOrd="0" presId="urn:microsoft.com/office/officeart/2005/8/layout/hierarchy5"/>
    <dgm:cxn modelId="{BB06AFA9-5E30-499B-82E1-0F5FAA158D95}" type="presParOf" srcId="{32D84231-17A6-4929-8AE4-1ABC71A06BF6}" destId="{CFF551E1-C229-4B0E-A843-1CE2B5C5113A}" srcOrd="0" destOrd="0" presId="urn:microsoft.com/office/officeart/2005/8/layout/hierarchy5"/>
    <dgm:cxn modelId="{989F5B97-E53E-47B0-AEB1-2E100A9F8589}" type="presParOf" srcId="{694996BE-866E-496E-9CEE-397A10CB8036}" destId="{E958D84B-1FB8-429B-8205-F2C49A4200C1}" srcOrd="1" destOrd="0" presId="urn:microsoft.com/office/officeart/2005/8/layout/hierarchy5"/>
    <dgm:cxn modelId="{B61553C4-4107-4F3F-8D98-3DEE422ED603}" type="presParOf" srcId="{E958D84B-1FB8-429B-8205-F2C49A4200C1}" destId="{7A233057-C535-458D-B1A5-121141EAD805}" srcOrd="0" destOrd="0" presId="urn:microsoft.com/office/officeart/2005/8/layout/hierarchy5"/>
    <dgm:cxn modelId="{E2CD5416-A703-41B1-9080-BB584130167A}" type="presParOf" srcId="{E958D84B-1FB8-429B-8205-F2C49A4200C1}" destId="{5656BF1A-BE0D-464C-8912-56F2478933FE}" srcOrd="1" destOrd="0" presId="urn:microsoft.com/office/officeart/2005/8/layout/hierarchy5"/>
    <dgm:cxn modelId="{49671E6B-AFB9-4DF8-9FB5-3A552FFDB877}" type="presParOf" srcId="{5656BF1A-BE0D-464C-8912-56F2478933FE}" destId="{6402B109-7FE4-4240-8936-77A56A1D451D}" srcOrd="0" destOrd="0" presId="urn:microsoft.com/office/officeart/2005/8/layout/hierarchy5"/>
    <dgm:cxn modelId="{4E8C5D98-5634-4701-BB86-50EC3BAFF04F}" type="presParOf" srcId="{6402B109-7FE4-4240-8936-77A56A1D451D}" destId="{A1B9C656-5196-40C3-AF66-9C0FF4E2125B}" srcOrd="0" destOrd="0" presId="urn:microsoft.com/office/officeart/2005/8/layout/hierarchy5"/>
    <dgm:cxn modelId="{646B4C77-E47C-49C8-97CF-3F9D690FAA09}" type="presParOf" srcId="{5656BF1A-BE0D-464C-8912-56F2478933FE}" destId="{E14E5CC3-5971-420A-B358-BF85A8F9B91F}" srcOrd="1" destOrd="0" presId="urn:microsoft.com/office/officeart/2005/8/layout/hierarchy5"/>
    <dgm:cxn modelId="{DDEA2FA5-4E96-4D1C-B05C-1354C90134E0}" type="presParOf" srcId="{E14E5CC3-5971-420A-B358-BF85A8F9B91F}" destId="{2898FE66-994E-4EFC-A901-AEC6BAC4F5E8}" srcOrd="0" destOrd="0" presId="urn:microsoft.com/office/officeart/2005/8/layout/hierarchy5"/>
    <dgm:cxn modelId="{EBC50ACD-5EED-4EC1-BF67-A0143C1841B3}" type="presParOf" srcId="{E14E5CC3-5971-420A-B358-BF85A8F9B91F}" destId="{4386C917-B35D-4E18-8B77-E57EA1078525}" srcOrd="1" destOrd="0" presId="urn:microsoft.com/office/officeart/2005/8/layout/hierarchy5"/>
    <dgm:cxn modelId="{2D96E440-D754-4F6F-BBD5-03519F71694B}" type="presParOf" srcId="{FEC14D05-BC7B-4492-B998-058E36F0DD23}" destId="{34A54743-E783-40BA-B9FD-082EEC5EE6C1}" srcOrd="4" destOrd="0" presId="urn:microsoft.com/office/officeart/2005/8/layout/hierarchy5"/>
    <dgm:cxn modelId="{0867405F-65F8-470F-816B-FB462487132E}" type="presParOf" srcId="{34A54743-E783-40BA-B9FD-082EEC5EE6C1}" destId="{DCCC88D1-A7E7-4D13-BA94-C8DCD55E1B5B}" srcOrd="0" destOrd="0" presId="urn:microsoft.com/office/officeart/2005/8/layout/hierarchy5"/>
    <dgm:cxn modelId="{2E3A7EBF-AEDE-4AEF-9D2C-756F5D40D329}" type="presParOf" srcId="{FEC14D05-BC7B-4492-B998-058E36F0DD23}" destId="{0813E134-498D-44FC-A3CC-0EE4F5E5A9E1}" srcOrd="5" destOrd="0" presId="urn:microsoft.com/office/officeart/2005/8/layout/hierarchy5"/>
    <dgm:cxn modelId="{3CFEA918-46C2-4DC8-BE84-A2DAE634A6BB}" type="presParOf" srcId="{0813E134-498D-44FC-A3CC-0EE4F5E5A9E1}" destId="{2E6E9188-C4D6-4284-A77A-F3285AE4398B}" srcOrd="0" destOrd="0" presId="urn:microsoft.com/office/officeart/2005/8/layout/hierarchy5"/>
    <dgm:cxn modelId="{E4CDA425-DF61-4596-8264-D1732A0C872A}" type="presParOf" srcId="{0813E134-498D-44FC-A3CC-0EE4F5E5A9E1}" destId="{42F1FD68-E624-4D4D-9840-A600507BB6BB}" srcOrd="1" destOrd="0" presId="urn:microsoft.com/office/officeart/2005/8/layout/hierarchy5"/>
    <dgm:cxn modelId="{E2BB06AB-E14B-451B-B528-DCC12E8CD473}" type="presParOf" srcId="{42F1FD68-E624-4D4D-9840-A600507BB6BB}" destId="{AEAD2E93-C291-407B-8179-CA686686CD7B}" srcOrd="0" destOrd="0" presId="urn:microsoft.com/office/officeart/2005/8/layout/hierarchy5"/>
    <dgm:cxn modelId="{FAEBCAF9-D485-4CDC-95BF-5A337FD49610}" type="presParOf" srcId="{AEAD2E93-C291-407B-8179-CA686686CD7B}" destId="{ED4AD369-0E26-4890-ABDE-DFB155449421}" srcOrd="0" destOrd="0" presId="urn:microsoft.com/office/officeart/2005/8/layout/hierarchy5"/>
    <dgm:cxn modelId="{40B165D9-4166-4575-A739-D5359EF2EB09}" type="presParOf" srcId="{42F1FD68-E624-4D4D-9840-A600507BB6BB}" destId="{E116EA4D-881A-43AB-AE51-F58B2E584403}" srcOrd="1" destOrd="0" presId="urn:microsoft.com/office/officeart/2005/8/layout/hierarchy5"/>
    <dgm:cxn modelId="{B9DCD4E9-9583-4BC0-9105-CC888804A294}" type="presParOf" srcId="{E116EA4D-881A-43AB-AE51-F58B2E584403}" destId="{5A5F5C2F-5F06-4A48-8E57-12962406B278}" srcOrd="0" destOrd="0" presId="urn:microsoft.com/office/officeart/2005/8/layout/hierarchy5"/>
    <dgm:cxn modelId="{6FBA9E8D-9CA4-474A-9F21-B1F1264930B8}" type="presParOf" srcId="{E116EA4D-881A-43AB-AE51-F58B2E584403}" destId="{704A763D-CB95-4D09-8C06-5ADF2CA72244}" srcOrd="1" destOrd="0" presId="urn:microsoft.com/office/officeart/2005/8/layout/hierarchy5"/>
    <dgm:cxn modelId="{9AD4B8E4-7021-4460-A1D7-6228F1AEEE0F}" type="presParOf" srcId="{704A763D-CB95-4D09-8C06-5ADF2CA72244}" destId="{E40C0147-3D54-420E-B2BD-C365FD264FE9}" srcOrd="0" destOrd="0" presId="urn:microsoft.com/office/officeart/2005/8/layout/hierarchy5"/>
    <dgm:cxn modelId="{C3B7168B-B968-48EF-A962-B0C0ADAA2CB9}" type="presParOf" srcId="{E40C0147-3D54-420E-B2BD-C365FD264FE9}" destId="{2F0B18C0-255E-4361-9DA6-752690CA3514}" srcOrd="0" destOrd="0" presId="urn:microsoft.com/office/officeart/2005/8/layout/hierarchy5"/>
    <dgm:cxn modelId="{9334B201-3753-4703-ACE6-E8927B9B828B}" type="presParOf" srcId="{704A763D-CB95-4D09-8C06-5ADF2CA72244}" destId="{01BE545A-9713-4551-8BDC-42B282E2DA93}" srcOrd="1" destOrd="0" presId="urn:microsoft.com/office/officeart/2005/8/layout/hierarchy5"/>
    <dgm:cxn modelId="{73751B40-56BD-40FA-A840-349A852CFEAE}" type="presParOf" srcId="{01BE545A-9713-4551-8BDC-42B282E2DA93}" destId="{5E8C58F3-3DD5-4383-8FA7-EC80BBC6341D}" srcOrd="0" destOrd="0" presId="urn:microsoft.com/office/officeart/2005/8/layout/hierarchy5"/>
    <dgm:cxn modelId="{0E3AA595-B2F1-4B27-A3DE-31EC1279C6C0}" type="presParOf" srcId="{01BE545A-9713-4551-8BDC-42B282E2DA93}" destId="{33B08F81-C900-46C2-AD39-9BBBA6CEE625}" srcOrd="1" destOrd="0" presId="urn:microsoft.com/office/officeart/2005/8/layout/hierarchy5"/>
    <dgm:cxn modelId="{BF9E3CA7-9D32-4799-BEC0-045E3BDC2D86}" type="presParOf" srcId="{33B08F81-C900-46C2-AD39-9BBBA6CEE625}" destId="{B9A2E879-5A03-47FD-98A9-DF1E9D98B047}" srcOrd="0" destOrd="0" presId="urn:microsoft.com/office/officeart/2005/8/layout/hierarchy5"/>
    <dgm:cxn modelId="{66F46525-6961-4633-90F4-ADB7E9554D8C}" type="presParOf" srcId="{B9A2E879-5A03-47FD-98A9-DF1E9D98B047}" destId="{98B60ACB-D8A4-4251-BF0C-C1B7A98E56D1}" srcOrd="0" destOrd="0" presId="urn:microsoft.com/office/officeart/2005/8/layout/hierarchy5"/>
    <dgm:cxn modelId="{D6FB4774-F2BB-4FD2-B115-B46A64A8B65B}" type="presParOf" srcId="{33B08F81-C900-46C2-AD39-9BBBA6CEE625}" destId="{C3345D69-73CE-4E5E-AB49-DE1DACC6B0F6}" srcOrd="1" destOrd="0" presId="urn:microsoft.com/office/officeart/2005/8/layout/hierarchy5"/>
    <dgm:cxn modelId="{24FD1FD5-9C85-48AF-8A2E-A4F30E224712}" type="presParOf" srcId="{C3345D69-73CE-4E5E-AB49-DE1DACC6B0F6}" destId="{4AB6CAC2-3C07-48CF-9B86-10EF365689F0}" srcOrd="0" destOrd="0" presId="urn:microsoft.com/office/officeart/2005/8/layout/hierarchy5"/>
    <dgm:cxn modelId="{84AF441C-DF5B-431E-AB95-9BB07C8A1B7B}" type="presParOf" srcId="{C3345D69-73CE-4E5E-AB49-DE1DACC6B0F6}" destId="{652CE7AE-EEFF-4D12-8799-507B6E3CFBCA}" srcOrd="1" destOrd="0" presId="urn:microsoft.com/office/officeart/2005/8/layout/hierarchy5"/>
    <dgm:cxn modelId="{C84CFAA7-2FA0-4F10-A2DE-AE29B86F954C}" type="presParOf" srcId="{652CE7AE-EEFF-4D12-8799-507B6E3CFBCA}" destId="{E46FA220-D75E-499A-8B11-8E2FA7C69A67}" srcOrd="0" destOrd="0" presId="urn:microsoft.com/office/officeart/2005/8/layout/hierarchy5"/>
    <dgm:cxn modelId="{3C22A1E2-E032-474A-AD9A-06BA74579D46}" type="presParOf" srcId="{E46FA220-D75E-499A-8B11-8E2FA7C69A67}" destId="{02C28D19-CFFA-4102-8954-D4137B9A713A}" srcOrd="0" destOrd="0" presId="urn:microsoft.com/office/officeart/2005/8/layout/hierarchy5"/>
    <dgm:cxn modelId="{90205B11-C682-49DC-9E86-48B0869D34DA}" type="presParOf" srcId="{652CE7AE-EEFF-4D12-8799-507B6E3CFBCA}" destId="{3DB5FF7A-CFAB-49B3-820E-741F911F6518}" srcOrd="1" destOrd="0" presId="urn:microsoft.com/office/officeart/2005/8/layout/hierarchy5"/>
    <dgm:cxn modelId="{EE4F5D3D-90D2-414B-8EEB-4BB5C372E3B2}" type="presParOf" srcId="{3DB5FF7A-CFAB-49B3-820E-741F911F6518}" destId="{AFE5C73C-461E-4B21-8BC3-E7C9E1BEA38E}" srcOrd="0" destOrd="0" presId="urn:microsoft.com/office/officeart/2005/8/layout/hierarchy5"/>
    <dgm:cxn modelId="{E64C0EFD-9157-46AF-B569-88B0A1E2A5F4}" type="presParOf" srcId="{3DB5FF7A-CFAB-49B3-820E-741F911F6518}" destId="{E0E513F0-1470-457D-B3DC-647C33E9CDB3}" srcOrd="1" destOrd="0" presId="urn:microsoft.com/office/officeart/2005/8/layout/hierarchy5"/>
    <dgm:cxn modelId="{0A5D4310-E9F7-4B3B-869E-FB788E64609D}" type="presParOf" srcId="{E0E513F0-1470-457D-B3DC-647C33E9CDB3}" destId="{8A88EC8D-29AC-4DED-B040-E17FDA10CF23}" srcOrd="0" destOrd="0" presId="urn:microsoft.com/office/officeart/2005/8/layout/hierarchy5"/>
    <dgm:cxn modelId="{1007F626-F792-4D61-9201-25AB62942BE4}" type="presParOf" srcId="{8A88EC8D-29AC-4DED-B040-E17FDA10CF23}" destId="{39387C37-123D-488D-A12B-490B29DA43F9}" srcOrd="0" destOrd="0" presId="urn:microsoft.com/office/officeart/2005/8/layout/hierarchy5"/>
    <dgm:cxn modelId="{8F437E6C-C0D6-4C80-B98E-0B9EF4FFF0E0}" type="presParOf" srcId="{E0E513F0-1470-457D-B3DC-647C33E9CDB3}" destId="{A46C7DB4-6269-47E7-9AE5-C0F0D589752F}" srcOrd="1" destOrd="0" presId="urn:microsoft.com/office/officeart/2005/8/layout/hierarchy5"/>
    <dgm:cxn modelId="{632DD2AA-0DF3-497B-B30F-CD780822F809}" type="presParOf" srcId="{A46C7DB4-6269-47E7-9AE5-C0F0D589752F}" destId="{0D2513F9-C7BF-42D6-9EA3-C0F0B8CBEB10}" srcOrd="0" destOrd="0" presId="urn:microsoft.com/office/officeart/2005/8/layout/hierarchy5"/>
    <dgm:cxn modelId="{18CBD714-0CC4-4BDF-9C16-97DE48821310}" type="presParOf" srcId="{A46C7DB4-6269-47E7-9AE5-C0F0D589752F}" destId="{ED505286-F0B2-4931-890F-65BEDDAA7ABF}" srcOrd="1" destOrd="0" presId="urn:microsoft.com/office/officeart/2005/8/layout/hierarchy5"/>
    <dgm:cxn modelId="{767F8FEE-4EB0-4555-91D4-B7FBE0E1D55A}" type="presParOf" srcId="{0880ECC7-44C2-4D19-B865-10565E4009B2}" destId="{4D385259-B123-41F4-AB9C-9FF8AEF898AD}" srcOrd="4" destOrd="0" presId="urn:microsoft.com/office/officeart/2005/8/layout/hierarchy5"/>
    <dgm:cxn modelId="{2D9E4532-903F-4960-BE25-2D4ECF751AC4}" type="presParOf" srcId="{4D385259-B123-41F4-AB9C-9FF8AEF898AD}" destId="{4FA2E786-BD47-4B51-BA88-F2C384E3CDCC}" srcOrd="0" destOrd="0" presId="urn:microsoft.com/office/officeart/2005/8/layout/hierarchy5"/>
    <dgm:cxn modelId="{0E49BD99-1C43-46A7-8FF5-516BFC52A052}" type="presParOf" srcId="{0880ECC7-44C2-4D19-B865-10565E4009B2}" destId="{8DE5735E-B02F-4F42-B070-7CB4C08F883D}" srcOrd="5" destOrd="0" presId="urn:microsoft.com/office/officeart/2005/8/layout/hierarchy5"/>
    <dgm:cxn modelId="{6B28D396-44C4-49B8-9464-6C974480D739}" type="presParOf" srcId="{8DE5735E-B02F-4F42-B070-7CB4C08F883D}" destId="{6242D5FB-E902-4700-942D-68E00D3F133B}" srcOrd="0" destOrd="0" presId="urn:microsoft.com/office/officeart/2005/8/layout/hierarchy5"/>
    <dgm:cxn modelId="{03D30E10-57A0-4CAA-8F73-F7E5CB73C59A}" type="presParOf" srcId="{8DE5735E-B02F-4F42-B070-7CB4C08F883D}" destId="{0D3D9FE8-50BD-4D1A-88AA-CC2DA83D8217}" srcOrd="1" destOrd="0" presId="urn:microsoft.com/office/officeart/2005/8/layout/hierarchy5"/>
    <dgm:cxn modelId="{B61C2868-1489-45E8-9D2C-4C56550779F0}" type="presParOf" srcId="{0D3D9FE8-50BD-4D1A-88AA-CC2DA83D8217}" destId="{5AA76B43-8FA0-4008-AB92-EDE6A025939D}" srcOrd="0" destOrd="0" presId="urn:microsoft.com/office/officeart/2005/8/layout/hierarchy5"/>
    <dgm:cxn modelId="{6CF09D41-6893-41A6-BF3E-9F86FAD5AD5B}" type="presParOf" srcId="{5AA76B43-8FA0-4008-AB92-EDE6A025939D}" destId="{91C9F5F0-1A7C-4D2B-9A4F-097816BCB8B4}" srcOrd="0" destOrd="0" presId="urn:microsoft.com/office/officeart/2005/8/layout/hierarchy5"/>
    <dgm:cxn modelId="{33E9609D-36F6-497E-8BF9-0A6F1FCC7A81}" type="presParOf" srcId="{0D3D9FE8-50BD-4D1A-88AA-CC2DA83D8217}" destId="{563C03AC-B630-48B7-93A5-5BD9A6471A81}" srcOrd="1" destOrd="0" presId="urn:microsoft.com/office/officeart/2005/8/layout/hierarchy5"/>
    <dgm:cxn modelId="{FCCCD8AD-0C83-44F0-A128-A602C2591F24}" type="presParOf" srcId="{563C03AC-B630-48B7-93A5-5BD9A6471A81}" destId="{724745CC-F776-460A-8072-A348B872B06A}" srcOrd="0" destOrd="0" presId="urn:microsoft.com/office/officeart/2005/8/layout/hierarchy5"/>
    <dgm:cxn modelId="{9DA92D0B-9B52-4D49-BA24-4B4946D8BB69}" type="presParOf" srcId="{563C03AC-B630-48B7-93A5-5BD9A6471A81}" destId="{E2FED779-B75A-4F6C-ADCC-DEBBB6DB955C}" srcOrd="1" destOrd="0" presId="urn:microsoft.com/office/officeart/2005/8/layout/hierarchy5"/>
    <dgm:cxn modelId="{EB66B90C-618F-451F-9E04-C84CABAE53CA}" type="presParOf" srcId="{E2FED779-B75A-4F6C-ADCC-DEBBB6DB955C}" destId="{19E76F32-0F5F-4750-8AE8-469B12A3A528}" srcOrd="0" destOrd="0" presId="urn:microsoft.com/office/officeart/2005/8/layout/hierarchy5"/>
    <dgm:cxn modelId="{8431DDE4-1D72-452F-972C-50C7483DEFD5}" type="presParOf" srcId="{19E76F32-0F5F-4750-8AE8-469B12A3A528}" destId="{5976A40D-7987-4F14-BA65-B651AAB7CFFC}" srcOrd="0" destOrd="0" presId="urn:microsoft.com/office/officeart/2005/8/layout/hierarchy5"/>
    <dgm:cxn modelId="{5F9F109C-271C-47C6-A609-062868190988}" type="presParOf" srcId="{E2FED779-B75A-4F6C-ADCC-DEBBB6DB955C}" destId="{CDE69E0F-B403-4008-AA9D-2353D9BCC561}" srcOrd="1" destOrd="0" presId="urn:microsoft.com/office/officeart/2005/8/layout/hierarchy5"/>
    <dgm:cxn modelId="{9CB39FE0-55FB-4943-B8E1-355067A5AC85}" type="presParOf" srcId="{CDE69E0F-B403-4008-AA9D-2353D9BCC561}" destId="{9833C9F1-A9F9-4D8F-B50A-0F6967CBD687}" srcOrd="0" destOrd="0" presId="urn:microsoft.com/office/officeart/2005/8/layout/hierarchy5"/>
    <dgm:cxn modelId="{438D7C3B-DCEE-4BAD-AF6C-0B2EFB023225}" type="presParOf" srcId="{CDE69E0F-B403-4008-AA9D-2353D9BCC561}" destId="{4C28CDB3-1030-4F7F-AA00-4BE51AFC20A8}" srcOrd="1" destOrd="0" presId="urn:microsoft.com/office/officeart/2005/8/layout/hierarchy5"/>
    <dgm:cxn modelId="{F50271D9-786D-4003-B3C9-01B9CC9F89C6}" type="presParOf" srcId="{4C28CDB3-1030-4F7F-AA00-4BE51AFC20A8}" destId="{3A3DDDCE-E4C4-47AB-8E6B-9407B165A3A7}" srcOrd="0" destOrd="0" presId="urn:microsoft.com/office/officeart/2005/8/layout/hierarchy5"/>
    <dgm:cxn modelId="{7E21AC3D-45E0-452D-A3A2-CA1F6703B517}" type="presParOf" srcId="{3A3DDDCE-E4C4-47AB-8E6B-9407B165A3A7}" destId="{A20CE13D-472F-4131-9EEB-9056007E034D}" srcOrd="0" destOrd="0" presId="urn:microsoft.com/office/officeart/2005/8/layout/hierarchy5"/>
    <dgm:cxn modelId="{2F0FD2F2-B29F-482B-974E-5816A9D1E28E}" type="presParOf" srcId="{4C28CDB3-1030-4F7F-AA00-4BE51AFC20A8}" destId="{AAFB6854-F742-48E9-9CDE-F5DB7E66343B}" srcOrd="1" destOrd="0" presId="urn:microsoft.com/office/officeart/2005/8/layout/hierarchy5"/>
    <dgm:cxn modelId="{C52BC5F9-95A4-4438-BA50-2C8161EBC18F}" type="presParOf" srcId="{AAFB6854-F742-48E9-9CDE-F5DB7E66343B}" destId="{F2FB80D9-A690-4B99-A6A5-8FDA4FD69922}" srcOrd="0" destOrd="0" presId="urn:microsoft.com/office/officeart/2005/8/layout/hierarchy5"/>
    <dgm:cxn modelId="{4DF44372-10AD-4B47-9252-F8E8397698F4}" type="presParOf" srcId="{AAFB6854-F742-48E9-9CDE-F5DB7E66343B}" destId="{F9B3AFFD-B15B-4785-8194-2AFAB587B387}" srcOrd="1" destOrd="0" presId="urn:microsoft.com/office/officeart/2005/8/layout/hierarchy5"/>
    <dgm:cxn modelId="{634CD06C-92FB-4048-A441-718EBD2D8716}" type="presParOf" srcId="{F9B3AFFD-B15B-4785-8194-2AFAB587B387}" destId="{915A3422-D338-4CD4-9231-7630FF6850BD}" srcOrd="0" destOrd="0" presId="urn:microsoft.com/office/officeart/2005/8/layout/hierarchy5"/>
    <dgm:cxn modelId="{54F3EA67-8716-496D-9462-1D38826EE0C4}" type="presParOf" srcId="{915A3422-D338-4CD4-9231-7630FF6850BD}" destId="{DBEB80D8-36DD-487C-BB3A-1A93E0BD157E}" srcOrd="0" destOrd="0" presId="urn:microsoft.com/office/officeart/2005/8/layout/hierarchy5"/>
    <dgm:cxn modelId="{A35B412D-A684-48E2-B611-DEC15190D8A6}" type="presParOf" srcId="{F9B3AFFD-B15B-4785-8194-2AFAB587B387}" destId="{66386269-C16D-420A-99FF-6E256A12EA4D}" srcOrd="1" destOrd="0" presId="urn:microsoft.com/office/officeart/2005/8/layout/hierarchy5"/>
    <dgm:cxn modelId="{3178611B-D5AB-4653-A456-C61044019B8A}" type="presParOf" srcId="{66386269-C16D-420A-99FF-6E256A12EA4D}" destId="{2F6A5B65-E1A4-474C-9790-CD4CAF9BC2EF}" srcOrd="0" destOrd="0" presId="urn:microsoft.com/office/officeart/2005/8/layout/hierarchy5"/>
    <dgm:cxn modelId="{47CB9520-2B3E-4798-95FD-6D677080252C}" type="presParOf" srcId="{66386269-C16D-420A-99FF-6E256A12EA4D}" destId="{34B29B6A-1C78-4595-943F-07615F85014E}" srcOrd="1" destOrd="0" presId="urn:microsoft.com/office/officeart/2005/8/layout/hierarchy5"/>
    <dgm:cxn modelId="{9AAD7301-B560-42C1-B50D-F57D790A3B33}" type="presParOf" srcId="{34B29B6A-1C78-4595-943F-07615F85014E}" destId="{1384D656-8961-4B21-A3B2-9428766006CE}" srcOrd="0" destOrd="0" presId="urn:microsoft.com/office/officeart/2005/8/layout/hierarchy5"/>
    <dgm:cxn modelId="{42BC98EE-593E-409F-9520-C3B03E6770B8}" type="presParOf" srcId="{1384D656-8961-4B21-A3B2-9428766006CE}" destId="{C6FC7CAF-A523-420A-87AA-43D01B4270EB}" srcOrd="0" destOrd="0" presId="urn:microsoft.com/office/officeart/2005/8/layout/hierarchy5"/>
    <dgm:cxn modelId="{B373ECE2-0319-48C5-A4B2-8EF314FC4E8B}" type="presParOf" srcId="{34B29B6A-1C78-4595-943F-07615F85014E}" destId="{DFD1DAB3-04A2-40C2-9770-487AEA03564C}" srcOrd="1" destOrd="0" presId="urn:microsoft.com/office/officeart/2005/8/layout/hierarchy5"/>
    <dgm:cxn modelId="{A2E358A6-CED8-4BDB-BB61-ACD0047A67F5}" type="presParOf" srcId="{DFD1DAB3-04A2-40C2-9770-487AEA03564C}" destId="{856F178E-0654-4A6A-8176-3CE3C9710C94}" srcOrd="0" destOrd="0" presId="urn:microsoft.com/office/officeart/2005/8/layout/hierarchy5"/>
    <dgm:cxn modelId="{8E8E4E41-5218-4A6D-A2BD-8679AA720CC6}" type="presParOf" srcId="{DFD1DAB3-04A2-40C2-9770-487AEA03564C}" destId="{90D24722-D7DF-451B-9FD4-0B36C8D7D8EF}" srcOrd="1" destOrd="0" presId="urn:microsoft.com/office/officeart/2005/8/layout/hierarchy5"/>
    <dgm:cxn modelId="{F3E98054-1C01-4205-806D-0EF28C8B5B41}" type="presParOf" srcId="{90D24722-D7DF-451B-9FD4-0B36C8D7D8EF}" destId="{BD685393-2FC1-4A64-9110-9A439FDB471A}" srcOrd="0" destOrd="0" presId="urn:microsoft.com/office/officeart/2005/8/layout/hierarchy5"/>
    <dgm:cxn modelId="{F51A4257-AF9A-49FF-83EF-FC16C171A47C}" type="presParOf" srcId="{BD685393-2FC1-4A64-9110-9A439FDB471A}" destId="{39CB4286-8F38-4E71-B018-DE0DC884B605}" srcOrd="0" destOrd="0" presId="urn:microsoft.com/office/officeart/2005/8/layout/hierarchy5"/>
    <dgm:cxn modelId="{87D1627C-0B84-4C4B-B630-70D6BF2D6204}" type="presParOf" srcId="{90D24722-D7DF-451B-9FD4-0B36C8D7D8EF}" destId="{B99C29F1-D478-4D14-A476-087F159D1BAF}" srcOrd="1" destOrd="0" presId="urn:microsoft.com/office/officeart/2005/8/layout/hierarchy5"/>
    <dgm:cxn modelId="{B378AEEC-A67C-4B1E-BBBD-CB4D25D20EA4}" type="presParOf" srcId="{B99C29F1-D478-4D14-A476-087F159D1BAF}" destId="{209CACE6-D6C3-43EE-BA99-9F3396B456A5}" srcOrd="0" destOrd="0" presId="urn:microsoft.com/office/officeart/2005/8/layout/hierarchy5"/>
    <dgm:cxn modelId="{ED9F643A-5864-4CC8-A304-30AD4F3D4BA3}" type="presParOf" srcId="{B99C29F1-D478-4D14-A476-087F159D1BAF}" destId="{5B7D7474-53A8-4C5F-9FBA-610DBA48CEBC}" srcOrd="1" destOrd="0" presId="urn:microsoft.com/office/officeart/2005/8/layout/hierarchy5"/>
    <dgm:cxn modelId="{45475647-1C2B-4F72-B5D5-D9385E84E0FA}" type="presParOf" srcId="{D0093DB0-B65B-49E1-B996-09F5A2DBCE9F}" destId="{0856F247-FC87-4AAF-B4E4-DFBE30D25005}" srcOrd="1" destOrd="0" presId="urn:microsoft.com/office/officeart/2005/8/layout/hierarchy5"/>
    <dgm:cxn modelId="{DBC381E3-AB2C-45B7-8215-6B78D7C50EBF}" type="presParOf" srcId="{0856F247-FC87-4AAF-B4E4-DFBE30D25005}" destId="{6E5E31A6-F24D-4E14-8F27-80E3CFBE1561}" srcOrd="0" destOrd="0" presId="urn:microsoft.com/office/officeart/2005/8/layout/hierarchy5"/>
    <dgm:cxn modelId="{1C7FF3E5-6110-402F-A618-34AA44BB71DC}" type="presParOf" srcId="{6E5E31A6-F24D-4E14-8F27-80E3CFBE1561}" destId="{ADBA7629-7D62-4CFC-9886-CEBED6AE6EA3}" srcOrd="0" destOrd="0" presId="urn:microsoft.com/office/officeart/2005/8/layout/hierarchy5"/>
    <dgm:cxn modelId="{C892AE40-ECA5-4A40-A3ED-80226961B2EA}" type="presParOf" srcId="{6E5E31A6-F24D-4E14-8F27-80E3CFBE1561}" destId="{AFD9F0D4-ED36-4DC2-85BB-BFA28AB95C8F}" srcOrd="1" destOrd="0" presId="urn:microsoft.com/office/officeart/2005/8/layout/hierarchy5"/>
    <dgm:cxn modelId="{E7C2019E-9906-4475-9E46-DAEFF74F4183}" type="presParOf" srcId="{0856F247-FC87-4AAF-B4E4-DFBE30D25005}" destId="{2F312B92-CB73-44B0-A384-AD705CCED8A5}" srcOrd="1" destOrd="0" presId="urn:microsoft.com/office/officeart/2005/8/layout/hierarchy5"/>
    <dgm:cxn modelId="{E28D6EEB-FC6E-4DF0-BDE6-55BBD0CAF49E}" type="presParOf" srcId="{2F312B92-CB73-44B0-A384-AD705CCED8A5}" destId="{1C62D932-6E89-44D9-8CF8-86B3AD64D495}" srcOrd="0" destOrd="0" presId="urn:microsoft.com/office/officeart/2005/8/layout/hierarchy5"/>
    <dgm:cxn modelId="{EB02361F-8D0B-47CB-8E06-A4D4E0F14BC8}" type="presParOf" srcId="{0856F247-FC87-4AAF-B4E4-DFBE30D25005}" destId="{E0019C27-4729-45F3-A83C-739AC3E4D0AC}" srcOrd="2" destOrd="0" presId="urn:microsoft.com/office/officeart/2005/8/layout/hierarchy5"/>
    <dgm:cxn modelId="{8D6EF403-CE0E-49CF-9C71-6DDE67D69B07}" type="presParOf" srcId="{E0019C27-4729-45F3-A83C-739AC3E4D0AC}" destId="{0877247A-7CE9-4D72-B4BF-BDF3A7715925}" srcOrd="0" destOrd="0" presId="urn:microsoft.com/office/officeart/2005/8/layout/hierarchy5"/>
    <dgm:cxn modelId="{E13B7CE0-8181-4340-AD8F-4B3EA8C4A9A0}" type="presParOf" srcId="{E0019C27-4729-45F3-A83C-739AC3E4D0AC}" destId="{2671CE14-772B-4178-BE15-F5A8871BA69F}" srcOrd="1" destOrd="0" presId="urn:microsoft.com/office/officeart/2005/8/layout/hierarchy5"/>
    <dgm:cxn modelId="{C8291BE3-816C-41F6-A69F-AA94AA2CC066}" type="presParOf" srcId="{0856F247-FC87-4AAF-B4E4-DFBE30D25005}" destId="{59681F61-A999-460C-9D48-034FCE8D2430}" srcOrd="3" destOrd="0" presId="urn:microsoft.com/office/officeart/2005/8/layout/hierarchy5"/>
    <dgm:cxn modelId="{65212507-BA8C-4638-B905-E2EAB31059C7}" type="presParOf" srcId="{59681F61-A999-460C-9D48-034FCE8D2430}" destId="{6707E9E6-531A-4174-9042-3B7606F0DFF0}" srcOrd="0" destOrd="0" presId="urn:microsoft.com/office/officeart/2005/8/layout/hierarchy5"/>
    <dgm:cxn modelId="{B631E6B4-6B75-4FC8-B7DC-27448A39D20F}" type="presParOf" srcId="{0856F247-FC87-4AAF-B4E4-DFBE30D25005}" destId="{CA51D2AA-18F3-4C13-8B05-549019E1CC01}" srcOrd="4" destOrd="0" presId="urn:microsoft.com/office/officeart/2005/8/layout/hierarchy5"/>
    <dgm:cxn modelId="{F58BBA77-73E2-4256-88D4-E1E9A3DB747F}" type="presParOf" srcId="{CA51D2AA-18F3-4C13-8B05-549019E1CC01}" destId="{E2F1B24D-526B-414B-A0DF-C2B3D6AAC54F}" srcOrd="0" destOrd="0" presId="urn:microsoft.com/office/officeart/2005/8/layout/hierarchy5"/>
    <dgm:cxn modelId="{0DE58C4B-7955-4715-B2AD-182681B6D5BF}" type="presParOf" srcId="{CA51D2AA-18F3-4C13-8B05-549019E1CC01}" destId="{FC2CA537-BC8A-4D2D-83FC-1F2F93479F22}" srcOrd="1" destOrd="0" presId="urn:microsoft.com/office/officeart/2005/8/layout/hierarchy5"/>
    <dgm:cxn modelId="{7BDB9624-74EB-414A-B6B1-85F87C3A6BE9}" type="presParOf" srcId="{0856F247-FC87-4AAF-B4E4-DFBE30D25005}" destId="{E9CC9555-C7F4-4C8A-8D41-4D3B2612BEAE}" srcOrd="5" destOrd="0" presId="urn:microsoft.com/office/officeart/2005/8/layout/hierarchy5"/>
    <dgm:cxn modelId="{D2E231C0-28D1-43AC-958C-726EBDE4F053}" type="presParOf" srcId="{E9CC9555-C7F4-4C8A-8D41-4D3B2612BEAE}" destId="{DCE7AFE0-654D-4EAE-8CDF-71B44D31A1DC}" srcOrd="0" destOrd="0" presId="urn:microsoft.com/office/officeart/2005/8/layout/hierarchy5"/>
    <dgm:cxn modelId="{37BF7E6D-ADCE-4D12-9A27-9AD0912722FD}" type="presParOf" srcId="{0856F247-FC87-4AAF-B4E4-DFBE30D25005}" destId="{718FE61E-3CCB-4F50-9BFC-AF552753E63B}" srcOrd="6" destOrd="0" presId="urn:microsoft.com/office/officeart/2005/8/layout/hierarchy5"/>
    <dgm:cxn modelId="{A6BCB786-9007-452F-A711-3D6B2190C76D}" type="presParOf" srcId="{718FE61E-3CCB-4F50-9BFC-AF552753E63B}" destId="{08EC7508-328E-4946-B290-52215BD90229}" srcOrd="0" destOrd="0" presId="urn:microsoft.com/office/officeart/2005/8/layout/hierarchy5"/>
    <dgm:cxn modelId="{2E5D819E-8CCC-44E5-AEF9-55A6DFEB3338}" type="presParOf" srcId="{718FE61E-3CCB-4F50-9BFC-AF552753E63B}" destId="{4FCDCAEB-0747-4349-AAA4-BC11A5379D86}" srcOrd="1" destOrd="0" presId="urn:microsoft.com/office/officeart/2005/8/layout/hierarchy5"/>
    <dgm:cxn modelId="{64500D00-2238-45C7-8563-6FAB08F722F5}" type="presParOf" srcId="{0856F247-FC87-4AAF-B4E4-DFBE30D25005}" destId="{F446E77C-D7E8-40FC-8935-4D5ACAB21B5F}" srcOrd="7" destOrd="0" presId="urn:microsoft.com/office/officeart/2005/8/layout/hierarchy5"/>
    <dgm:cxn modelId="{BC1434FD-B955-40CE-9492-634592A4A378}" type="presParOf" srcId="{F446E77C-D7E8-40FC-8935-4D5ACAB21B5F}" destId="{5B1AB2BD-3B61-4CE2-9A71-0E48DEB7398F}" srcOrd="0" destOrd="0" presId="urn:microsoft.com/office/officeart/2005/8/layout/hierarchy5"/>
    <dgm:cxn modelId="{FF421B3E-7BB8-4479-B1B3-9B4F8779CC3A}" type="presParOf" srcId="{0856F247-FC87-4AAF-B4E4-DFBE30D25005}" destId="{C8C108F1-B8D2-4609-A8FB-2F91EBF77441}" srcOrd="8" destOrd="0" presId="urn:microsoft.com/office/officeart/2005/8/layout/hierarchy5"/>
    <dgm:cxn modelId="{BE903C1F-511C-4935-A932-6E3A4B52092D}" type="presParOf" srcId="{C8C108F1-B8D2-4609-A8FB-2F91EBF77441}" destId="{B595484D-CDAF-41B2-A4C9-B7E7BB7AF9C1}" srcOrd="0" destOrd="0" presId="urn:microsoft.com/office/officeart/2005/8/layout/hierarchy5"/>
    <dgm:cxn modelId="{AAC4EBF4-720B-4F64-92E3-00E5FDB31ACE}" type="presParOf" srcId="{C8C108F1-B8D2-4609-A8FB-2F91EBF77441}" destId="{092908C3-D35C-4030-87B8-7F3587AE84CE}" srcOrd="1" destOrd="0" presId="urn:microsoft.com/office/officeart/2005/8/layout/hierarchy5"/>
    <dgm:cxn modelId="{4F69B210-D120-468A-BFB0-F8C1B2926520}" type="presParOf" srcId="{0856F247-FC87-4AAF-B4E4-DFBE30D25005}" destId="{E8DFE189-677B-4065-AC8B-FCFFCC1BDDCA}" srcOrd="9" destOrd="0" presId="urn:microsoft.com/office/officeart/2005/8/layout/hierarchy5"/>
    <dgm:cxn modelId="{A96EA728-6468-4F16-A736-D18A39A8C067}" type="presParOf" srcId="{E8DFE189-677B-4065-AC8B-FCFFCC1BDDCA}" destId="{AAA6D2F4-3683-48A8-AD48-ADEA3D1FCFB9}" srcOrd="0" destOrd="0" presId="urn:microsoft.com/office/officeart/2005/8/layout/hierarchy5"/>
    <dgm:cxn modelId="{3F56D89C-D7BA-4EBF-A8B3-BEFBD0DCD1BE}" type="presParOf" srcId="{0856F247-FC87-4AAF-B4E4-DFBE30D25005}" destId="{A199BA88-2E9D-4A8E-A926-66A5954E1DDB}" srcOrd="10" destOrd="0" presId="urn:microsoft.com/office/officeart/2005/8/layout/hierarchy5"/>
    <dgm:cxn modelId="{7E8C49B3-AC8D-4CFE-B4CA-E19DDC49DB4D}" type="presParOf" srcId="{A199BA88-2E9D-4A8E-A926-66A5954E1DDB}" destId="{4CCD5DC0-E882-4AE1-BEED-FD4E5C93B5CF}" srcOrd="0" destOrd="0" presId="urn:microsoft.com/office/officeart/2005/8/layout/hierarchy5"/>
    <dgm:cxn modelId="{494120D9-B5B7-4CA0-856D-392EAB9DF4E3}" type="presParOf" srcId="{A199BA88-2E9D-4A8E-A926-66A5954E1DDB}" destId="{4593D094-EBBE-46FB-9B0D-5787C88FBE2F}" srcOrd="1" destOrd="0" presId="urn:microsoft.com/office/officeart/2005/8/layout/hierarchy5"/>
    <dgm:cxn modelId="{231B5C8A-D6C4-4C55-BB6C-931B1275A377}" type="presParOf" srcId="{0856F247-FC87-4AAF-B4E4-DFBE30D25005}" destId="{C5CE7AEB-101C-4076-9349-0C676C0E48DA}" srcOrd="11" destOrd="0" presId="urn:microsoft.com/office/officeart/2005/8/layout/hierarchy5"/>
    <dgm:cxn modelId="{3935EAF2-7F0C-44B5-91CA-9BD832080ADD}" type="presParOf" srcId="{C5CE7AEB-101C-4076-9349-0C676C0E48DA}" destId="{A516F5F6-D569-4E63-90DA-EB927C594EDD}" srcOrd="0" destOrd="0" presId="urn:microsoft.com/office/officeart/2005/8/layout/hierarchy5"/>
    <dgm:cxn modelId="{8BAB69E0-DE60-4DD8-80B9-2CE8C7BA59E1}" type="presParOf" srcId="{0856F247-FC87-4AAF-B4E4-DFBE30D25005}" destId="{E9FBC595-8537-451F-923A-F3C0DF4A5048}" srcOrd="12" destOrd="0" presId="urn:microsoft.com/office/officeart/2005/8/layout/hierarchy5"/>
    <dgm:cxn modelId="{8F561766-21BB-4DED-AFF1-93E5DC6FE7C8}" type="presParOf" srcId="{E9FBC595-8537-451F-923A-F3C0DF4A5048}" destId="{0B2A194D-22DE-46A7-BC0F-6ECCA2C3EE80}" srcOrd="0" destOrd="0" presId="urn:microsoft.com/office/officeart/2005/8/layout/hierarchy5"/>
    <dgm:cxn modelId="{9BE4631C-FAB5-4A66-9F15-5D3E8F6CE93D}" type="presParOf" srcId="{E9FBC595-8537-451F-923A-F3C0DF4A5048}" destId="{735D66EC-27BD-402F-8A92-9239BDDB6B2A}" srcOrd="1" destOrd="0" presId="urn:microsoft.com/office/officeart/2005/8/layout/hierarchy5"/>
    <dgm:cxn modelId="{225DBC6C-656D-4FF9-AB48-1F334DABF2AE}" type="presParOf" srcId="{0856F247-FC87-4AAF-B4E4-DFBE30D25005}" destId="{9C211A0D-BFBB-4613-A6D0-D2C08659BD71}" srcOrd="13" destOrd="0" presId="urn:microsoft.com/office/officeart/2005/8/layout/hierarchy5"/>
    <dgm:cxn modelId="{0D42040A-721A-465D-BC9B-6AE5D3C00198}" type="presParOf" srcId="{9C211A0D-BFBB-4613-A6D0-D2C08659BD71}" destId="{DB458046-F5EF-4CA8-BBF2-2E3E6C9D019C}" srcOrd="0" destOrd="0" presId="urn:microsoft.com/office/officeart/2005/8/layout/hierarchy5"/>
    <dgm:cxn modelId="{07925E1D-F5E0-4E82-9AC6-86F3244551DA}" type="presParOf" srcId="{0856F247-FC87-4AAF-B4E4-DFBE30D25005}" destId="{0039880F-40E9-4999-9823-8EB00D143BE9}" srcOrd="14" destOrd="0" presId="urn:microsoft.com/office/officeart/2005/8/layout/hierarchy5"/>
    <dgm:cxn modelId="{2C4ECC28-0DB6-4383-92A8-B0F8332D3D49}" type="presParOf" srcId="{0039880F-40E9-4999-9823-8EB00D143BE9}" destId="{469F556F-C074-464A-8C32-71C4900B2608}" srcOrd="0" destOrd="0" presId="urn:microsoft.com/office/officeart/2005/8/layout/hierarchy5"/>
    <dgm:cxn modelId="{9F39B839-A778-47A0-8CB6-CECAE61F4A4A}" type="presParOf" srcId="{0039880F-40E9-4999-9823-8EB00D143BE9}" destId="{DC4E6929-E644-4861-9310-8591E2F112C0}"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F556F-C074-464A-8C32-71C4900B2608}">
      <dsp:nvSpPr>
        <dsp:cNvPr id="0" name=""/>
        <dsp:cNvSpPr/>
      </dsp:nvSpPr>
      <dsp:spPr>
        <a:xfrm>
          <a:off x="6771745"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Species</a:t>
          </a:r>
          <a:endParaRPr lang="en-GB" sz="700" kern="1200" dirty="0"/>
        </a:p>
      </dsp:txBody>
      <dsp:txXfrm>
        <a:off x="6771745" y="0"/>
        <a:ext cx="755650" cy="1625600"/>
      </dsp:txXfrm>
    </dsp:sp>
    <dsp:sp modelId="{0B2A194D-22DE-46A7-BC0F-6ECCA2C3EE80}">
      <dsp:nvSpPr>
        <dsp:cNvPr id="0" name=""/>
        <dsp:cNvSpPr/>
      </dsp:nvSpPr>
      <dsp:spPr>
        <a:xfrm>
          <a:off x="5890154"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Genus</a:t>
          </a:r>
          <a:endParaRPr lang="en-GB" sz="700" kern="1200" dirty="0"/>
        </a:p>
      </dsp:txBody>
      <dsp:txXfrm>
        <a:off x="5890154" y="0"/>
        <a:ext cx="755650" cy="1625600"/>
      </dsp:txXfrm>
    </dsp:sp>
    <dsp:sp modelId="{4CCD5DC0-E882-4AE1-BEED-FD4E5C93B5CF}">
      <dsp:nvSpPr>
        <dsp:cNvPr id="0" name=""/>
        <dsp:cNvSpPr/>
      </dsp:nvSpPr>
      <dsp:spPr>
        <a:xfrm>
          <a:off x="5008562"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Family</a:t>
          </a:r>
          <a:endParaRPr lang="en-GB" sz="700" kern="1200" dirty="0"/>
        </a:p>
      </dsp:txBody>
      <dsp:txXfrm>
        <a:off x="5008562" y="0"/>
        <a:ext cx="755650" cy="1625600"/>
      </dsp:txXfrm>
    </dsp:sp>
    <dsp:sp modelId="{B595484D-CDAF-41B2-A4C9-B7E7BB7AF9C1}">
      <dsp:nvSpPr>
        <dsp:cNvPr id="0" name=""/>
        <dsp:cNvSpPr/>
      </dsp:nvSpPr>
      <dsp:spPr>
        <a:xfrm>
          <a:off x="4126970"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Order</a:t>
          </a:r>
          <a:endParaRPr lang="en-GB" sz="700" kern="1200" dirty="0"/>
        </a:p>
      </dsp:txBody>
      <dsp:txXfrm>
        <a:off x="4126970" y="0"/>
        <a:ext cx="755650" cy="1625600"/>
      </dsp:txXfrm>
    </dsp:sp>
    <dsp:sp modelId="{08EC7508-328E-4946-B290-52215BD90229}">
      <dsp:nvSpPr>
        <dsp:cNvPr id="0" name=""/>
        <dsp:cNvSpPr/>
      </dsp:nvSpPr>
      <dsp:spPr>
        <a:xfrm>
          <a:off x="3215727"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Class</a:t>
          </a:r>
          <a:endParaRPr lang="en-GB" sz="700" kern="1200" dirty="0"/>
        </a:p>
      </dsp:txBody>
      <dsp:txXfrm>
        <a:off x="3215727" y="0"/>
        <a:ext cx="755650" cy="1625600"/>
      </dsp:txXfrm>
    </dsp:sp>
    <dsp:sp modelId="{E2F1B24D-526B-414B-A0DF-C2B3D6AAC54F}">
      <dsp:nvSpPr>
        <dsp:cNvPr id="0" name=""/>
        <dsp:cNvSpPr/>
      </dsp:nvSpPr>
      <dsp:spPr>
        <a:xfrm>
          <a:off x="2363787"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Phylum/DIVISION</a:t>
          </a:r>
          <a:endParaRPr lang="en-GB" sz="700" kern="1200" dirty="0"/>
        </a:p>
      </dsp:txBody>
      <dsp:txXfrm>
        <a:off x="2363787" y="0"/>
        <a:ext cx="755650" cy="1625600"/>
      </dsp:txXfrm>
    </dsp:sp>
    <dsp:sp modelId="{0877247A-7CE9-4D72-B4BF-BDF3A7715925}">
      <dsp:nvSpPr>
        <dsp:cNvPr id="0" name=""/>
        <dsp:cNvSpPr/>
      </dsp:nvSpPr>
      <dsp:spPr>
        <a:xfrm>
          <a:off x="1482195"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Kingdom</a:t>
          </a:r>
          <a:endParaRPr lang="en-GB" sz="700" kern="1200" dirty="0"/>
        </a:p>
      </dsp:txBody>
      <dsp:txXfrm>
        <a:off x="1482195" y="0"/>
        <a:ext cx="755650" cy="1625600"/>
      </dsp:txXfrm>
    </dsp:sp>
    <dsp:sp modelId="{ADBA7629-7D62-4CFC-9886-CEBED6AE6EA3}">
      <dsp:nvSpPr>
        <dsp:cNvPr id="0" name=""/>
        <dsp:cNvSpPr/>
      </dsp:nvSpPr>
      <dsp:spPr>
        <a:xfrm>
          <a:off x="600603"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endParaRPr lang="en-GB" sz="700" kern="1200" dirty="0"/>
        </a:p>
      </dsp:txBody>
      <dsp:txXfrm>
        <a:off x="600603" y="0"/>
        <a:ext cx="755650" cy="1625600"/>
      </dsp:txXfrm>
    </dsp:sp>
    <dsp:sp modelId="{6B874217-7870-4147-96EE-60345FEFF2B7}">
      <dsp:nvSpPr>
        <dsp:cNvPr id="0" name=""/>
        <dsp:cNvSpPr/>
      </dsp:nvSpPr>
      <dsp:spPr>
        <a:xfrm>
          <a:off x="663574" y="370893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n-GB" sz="600" kern="1200" dirty="0"/>
        </a:p>
      </dsp:txBody>
      <dsp:txXfrm>
        <a:off x="672796" y="3718158"/>
        <a:ext cx="611264" cy="296410"/>
      </dsp:txXfrm>
    </dsp:sp>
    <dsp:sp modelId="{F4FDD286-BBE5-41A6-9F51-88467A9016A1}">
      <dsp:nvSpPr>
        <dsp:cNvPr id="0" name=""/>
        <dsp:cNvSpPr/>
      </dsp:nvSpPr>
      <dsp:spPr>
        <a:xfrm rot="16924900">
          <a:off x="817513" y="3272749"/>
          <a:ext cx="1203423" cy="10458"/>
        </a:xfrm>
        <a:custGeom>
          <a:avLst/>
          <a:gdLst/>
          <a:ahLst/>
          <a:cxnLst/>
          <a:rect l="0" t="0" r="0" b="0"/>
          <a:pathLst>
            <a:path>
              <a:moveTo>
                <a:pt x="0" y="5229"/>
              </a:moveTo>
              <a:lnTo>
                <a:pt x="1203423"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9139" y="3247893"/>
        <a:ext cx="60171" cy="60171"/>
      </dsp:txXfrm>
    </dsp:sp>
    <dsp:sp modelId="{1CB16DB9-FC06-4809-91DE-F86A86DAB828}">
      <dsp:nvSpPr>
        <dsp:cNvPr id="0" name=""/>
        <dsp:cNvSpPr/>
      </dsp:nvSpPr>
      <dsp:spPr>
        <a:xfrm>
          <a:off x="1545166" y="253216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Animalia</a:t>
          </a:r>
          <a:endParaRPr lang="en-GB" sz="600" kern="1200" dirty="0"/>
        </a:p>
      </dsp:txBody>
      <dsp:txXfrm>
        <a:off x="1554388" y="2541390"/>
        <a:ext cx="611264" cy="296410"/>
      </dsp:txXfrm>
    </dsp:sp>
    <dsp:sp modelId="{775D6EE0-7A10-447F-992F-70DF269A983B}">
      <dsp:nvSpPr>
        <dsp:cNvPr id="0" name=""/>
        <dsp:cNvSpPr/>
      </dsp:nvSpPr>
      <dsp:spPr>
        <a:xfrm rot="17132988">
          <a:off x="1831018" y="2231763"/>
          <a:ext cx="939597" cy="10458"/>
        </a:xfrm>
        <a:custGeom>
          <a:avLst/>
          <a:gdLst/>
          <a:ahLst/>
          <a:cxnLst/>
          <a:rect l="0" t="0" r="0" b="0"/>
          <a:pathLst>
            <a:path>
              <a:moveTo>
                <a:pt x="0" y="5229"/>
              </a:moveTo>
              <a:lnTo>
                <a:pt x="939597"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77326" y="2213502"/>
        <a:ext cx="46979" cy="46979"/>
      </dsp:txXfrm>
    </dsp:sp>
    <dsp:sp modelId="{5E24BA09-6EA1-4502-A67B-FDCD7AEDE90B}">
      <dsp:nvSpPr>
        <dsp:cNvPr id="0" name=""/>
        <dsp:cNvSpPr/>
      </dsp:nvSpPr>
      <dsp:spPr>
        <a:xfrm>
          <a:off x="2426758"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Chordata</a:t>
          </a:r>
          <a:endParaRPr lang="en-GB" sz="600" kern="1200" dirty="0"/>
        </a:p>
      </dsp:txBody>
      <dsp:txXfrm>
        <a:off x="2435980" y="1636184"/>
        <a:ext cx="611264" cy="296410"/>
      </dsp:txXfrm>
    </dsp:sp>
    <dsp:sp modelId="{DC4460D9-404B-4F88-875D-D4D7AFE88388}">
      <dsp:nvSpPr>
        <dsp:cNvPr id="0" name=""/>
        <dsp:cNvSpPr/>
      </dsp:nvSpPr>
      <dsp:spPr>
        <a:xfrm>
          <a:off x="3056466"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1778092"/>
        <a:ext cx="12594" cy="12594"/>
      </dsp:txXfrm>
    </dsp:sp>
    <dsp:sp modelId="{9ACD3A0B-CC26-4674-B49A-7BF23169E25E}">
      <dsp:nvSpPr>
        <dsp:cNvPr id="0" name=""/>
        <dsp:cNvSpPr/>
      </dsp:nvSpPr>
      <dsp:spPr>
        <a:xfrm>
          <a:off x="3308349"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Mammalia</a:t>
          </a:r>
          <a:endParaRPr lang="en-GB" sz="600" kern="1200" dirty="0"/>
        </a:p>
      </dsp:txBody>
      <dsp:txXfrm>
        <a:off x="3317571" y="1636184"/>
        <a:ext cx="611264" cy="296410"/>
      </dsp:txXfrm>
    </dsp:sp>
    <dsp:sp modelId="{6BD712B0-E010-4950-84C7-19F98A80A8EA}">
      <dsp:nvSpPr>
        <dsp:cNvPr id="0" name=""/>
        <dsp:cNvSpPr/>
      </dsp:nvSpPr>
      <dsp:spPr>
        <a:xfrm>
          <a:off x="3938058"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1778092"/>
        <a:ext cx="12594" cy="12594"/>
      </dsp:txXfrm>
    </dsp:sp>
    <dsp:sp modelId="{BDCBF555-1F78-4D4B-8D8F-AC9258B1B49D}">
      <dsp:nvSpPr>
        <dsp:cNvPr id="0" name=""/>
        <dsp:cNvSpPr/>
      </dsp:nvSpPr>
      <dsp:spPr>
        <a:xfrm>
          <a:off x="4189941"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Carnivore</a:t>
          </a:r>
          <a:endParaRPr lang="en-GB" sz="600" kern="1200" dirty="0"/>
        </a:p>
      </dsp:txBody>
      <dsp:txXfrm>
        <a:off x="4199163" y="1636184"/>
        <a:ext cx="611264" cy="296410"/>
      </dsp:txXfrm>
    </dsp:sp>
    <dsp:sp modelId="{C341E3BC-C8F4-4B4E-B53D-E28F88CB0CE2}">
      <dsp:nvSpPr>
        <dsp:cNvPr id="0" name=""/>
        <dsp:cNvSpPr/>
      </dsp:nvSpPr>
      <dsp:spPr>
        <a:xfrm>
          <a:off x="4819650"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1778092"/>
        <a:ext cx="12594" cy="12594"/>
      </dsp:txXfrm>
    </dsp:sp>
    <dsp:sp modelId="{3B6B184A-9C92-4ECF-BFAD-C29CDC995AED}">
      <dsp:nvSpPr>
        <dsp:cNvPr id="0" name=""/>
        <dsp:cNvSpPr/>
      </dsp:nvSpPr>
      <dsp:spPr>
        <a:xfrm>
          <a:off x="5071533"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Hyaenidae</a:t>
          </a:r>
          <a:endParaRPr lang="en-GB" sz="600" kern="1200" dirty="0"/>
        </a:p>
      </dsp:txBody>
      <dsp:txXfrm>
        <a:off x="5080755" y="1636184"/>
        <a:ext cx="611264" cy="296410"/>
      </dsp:txXfrm>
    </dsp:sp>
    <dsp:sp modelId="{1A7F6A37-5A2D-45C1-8479-702C3FF44079}">
      <dsp:nvSpPr>
        <dsp:cNvPr id="0" name=""/>
        <dsp:cNvSpPr/>
      </dsp:nvSpPr>
      <dsp:spPr>
        <a:xfrm>
          <a:off x="5701241"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1778092"/>
        <a:ext cx="12594" cy="12594"/>
      </dsp:txXfrm>
    </dsp:sp>
    <dsp:sp modelId="{472859CA-FDE8-4E5A-8AC7-408739FA8606}">
      <dsp:nvSpPr>
        <dsp:cNvPr id="0" name=""/>
        <dsp:cNvSpPr/>
      </dsp:nvSpPr>
      <dsp:spPr>
        <a:xfrm>
          <a:off x="5953125"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Crocuta</a:t>
          </a:r>
          <a:endParaRPr lang="en-GB" sz="600" kern="1200" dirty="0"/>
        </a:p>
      </dsp:txBody>
      <dsp:txXfrm>
        <a:off x="5962347" y="1636184"/>
        <a:ext cx="611264" cy="296410"/>
      </dsp:txXfrm>
    </dsp:sp>
    <dsp:sp modelId="{B75946AD-A56F-4BE9-9BBF-C01EE3C4B70E}">
      <dsp:nvSpPr>
        <dsp:cNvPr id="0" name=""/>
        <dsp:cNvSpPr/>
      </dsp:nvSpPr>
      <dsp:spPr>
        <a:xfrm>
          <a:off x="6582833"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1778092"/>
        <a:ext cx="12594" cy="12594"/>
      </dsp:txXfrm>
    </dsp:sp>
    <dsp:sp modelId="{013B12EB-702F-4817-BACC-D32048028A61}">
      <dsp:nvSpPr>
        <dsp:cNvPr id="0" name=""/>
        <dsp:cNvSpPr/>
      </dsp:nvSpPr>
      <dsp:spPr>
        <a:xfrm>
          <a:off x="6834716"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Crucuta</a:t>
          </a:r>
          <a:r>
            <a:rPr lang="en-US" sz="600" kern="1200" dirty="0"/>
            <a:t> </a:t>
          </a:r>
          <a:r>
            <a:rPr lang="en-US" sz="600" kern="1200" dirty="0" err="1"/>
            <a:t>Crucuta</a:t>
          </a:r>
          <a:endParaRPr lang="en-GB" sz="600" kern="1200" dirty="0"/>
        </a:p>
      </dsp:txBody>
      <dsp:txXfrm>
        <a:off x="6843938" y="1636184"/>
        <a:ext cx="611264" cy="296410"/>
      </dsp:txXfrm>
    </dsp:sp>
    <dsp:sp modelId="{00F34A02-3532-4653-B9F1-B03094F0ADFD}">
      <dsp:nvSpPr>
        <dsp:cNvPr id="0" name=""/>
        <dsp:cNvSpPr/>
      </dsp:nvSpPr>
      <dsp:spPr>
        <a:xfrm rot="17692822">
          <a:off x="2001472" y="2412804"/>
          <a:ext cx="598688" cy="10458"/>
        </a:xfrm>
        <a:custGeom>
          <a:avLst/>
          <a:gdLst/>
          <a:ahLst/>
          <a:cxnLst/>
          <a:rect l="0" t="0" r="0" b="0"/>
          <a:pathLst>
            <a:path>
              <a:moveTo>
                <a:pt x="0" y="5229"/>
              </a:moveTo>
              <a:lnTo>
                <a:pt x="598688"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5849" y="2403066"/>
        <a:ext cx="29934" cy="29934"/>
      </dsp:txXfrm>
    </dsp:sp>
    <dsp:sp modelId="{7F7D972D-D747-4DCB-B193-43F69EC622C0}">
      <dsp:nvSpPr>
        <dsp:cNvPr id="0" name=""/>
        <dsp:cNvSpPr/>
      </dsp:nvSpPr>
      <dsp:spPr>
        <a:xfrm>
          <a:off x="2426758"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Arthropoda</a:t>
          </a:r>
          <a:endParaRPr lang="en-GB" sz="600" kern="1200" dirty="0"/>
        </a:p>
      </dsp:txBody>
      <dsp:txXfrm>
        <a:off x="2435980" y="1998267"/>
        <a:ext cx="611264" cy="296410"/>
      </dsp:txXfrm>
    </dsp:sp>
    <dsp:sp modelId="{19C1DC83-F595-4E1A-846C-CCD0472BDB71}">
      <dsp:nvSpPr>
        <dsp:cNvPr id="0" name=""/>
        <dsp:cNvSpPr/>
      </dsp:nvSpPr>
      <dsp:spPr>
        <a:xfrm>
          <a:off x="3056466"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140175"/>
        <a:ext cx="12594" cy="12594"/>
      </dsp:txXfrm>
    </dsp:sp>
    <dsp:sp modelId="{C5724D8A-69BB-4085-8EE2-DD24A80E84CD}">
      <dsp:nvSpPr>
        <dsp:cNvPr id="0" name=""/>
        <dsp:cNvSpPr/>
      </dsp:nvSpPr>
      <dsp:spPr>
        <a:xfrm>
          <a:off x="3308349"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Molacostraca</a:t>
          </a:r>
          <a:endParaRPr lang="en-GB" sz="600" kern="1200" dirty="0"/>
        </a:p>
      </dsp:txBody>
      <dsp:txXfrm>
        <a:off x="3317571" y="1998267"/>
        <a:ext cx="611264" cy="296410"/>
      </dsp:txXfrm>
    </dsp:sp>
    <dsp:sp modelId="{3AB8C9AA-7A0D-460C-82EE-E1FF8A7E66AB}">
      <dsp:nvSpPr>
        <dsp:cNvPr id="0" name=""/>
        <dsp:cNvSpPr/>
      </dsp:nvSpPr>
      <dsp:spPr>
        <a:xfrm>
          <a:off x="3938058"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140175"/>
        <a:ext cx="12594" cy="12594"/>
      </dsp:txXfrm>
    </dsp:sp>
    <dsp:sp modelId="{A50F3775-982F-4C28-B9A7-936D2E51A3B9}">
      <dsp:nvSpPr>
        <dsp:cNvPr id="0" name=""/>
        <dsp:cNvSpPr/>
      </dsp:nvSpPr>
      <dsp:spPr>
        <a:xfrm>
          <a:off x="4189941"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Decapoda</a:t>
          </a:r>
          <a:endParaRPr lang="en-GB" sz="600" kern="1200" dirty="0"/>
        </a:p>
      </dsp:txBody>
      <dsp:txXfrm>
        <a:off x="4199163" y="1998267"/>
        <a:ext cx="611264" cy="296410"/>
      </dsp:txXfrm>
    </dsp:sp>
    <dsp:sp modelId="{2BA7C2FB-7C4B-4EEF-8E4B-25C905AED186}">
      <dsp:nvSpPr>
        <dsp:cNvPr id="0" name=""/>
        <dsp:cNvSpPr/>
      </dsp:nvSpPr>
      <dsp:spPr>
        <a:xfrm>
          <a:off x="4819650"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140175"/>
        <a:ext cx="12594" cy="12594"/>
      </dsp:txXfrm>
    </dsp:sp>
    <dsp:sp modelId="{0A59CAB3-A910-4A2A-B557-99D68E1D2B15}">
      <dsp:nvSpPr>
        <dsp:cNvPr id="0" name=""/>
        <dsp:cNvSpPr/>
      </dsp:nvSpPr>
      <dsp:spPr>
        <a:xfrm>
          <a:off x="5071533"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Penaeiodea</a:t>
          </a:r>
          <a:endParaRPr lang="en-GB" sz="600" kern="1200" dirty="0"/>
        </a:p>
      </dsp:txBody>
      <dsp:txXfrm>
        <a:off x="5080755" y="1998267"/>
        <a:ext cx="611264" cy="296410"/>
      </dsp:txXfrm>
    </dsp:sp>
    <dsp:sp modelId="{1042ECA9-8766-4B20-8062-554969FE8279}">
      <dsp:nvSpPr>
        <dsp:cNvPr id="0" name=""/>
        <dsp:cNvSpPr/>
      </dsp:nvSpPr>
      <dsp:spPr>
        <a:xfrm>
          <a:off x="5701241"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140175"/>
        <a:ext cx="12594" cy="12594"/>
      </dsp:txXfrm>
    </dsp:sp>
    <dsp:sp modelId="{7A27463E-2212-491A-AECF-B548285B2B31}">
      <dsp:nvSpPr>
        <dsp:cNvPr id="0" name=""/>
        <dsp:cNvSpPr/>
      </dsp:nvSpPr>
      <dsp:spPr>
        <a:xfrm>
          <a:off x="5953125"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Penaeus</a:t>
          </a:r>
          <a:endParaRPr lang="en-GB" sz="600" kern="1200" dirty="0"/>
        </a:p>
      </dsp:txBody>
      <dsp:txXfrm>
        <a:off x="5962347" y="1998267"/>
        <a:ext cx="611264" cy="296410"/>
      </dsp:txXfrm>
    </dsp:sp>
    <dsp:sp modelId="{60AD046D-5568-47FA-92BA-9FFFDF332BBB}">
      <dsp:nvSpPr>
        <dsp:cNvPr id="0" name=""/>
        <dsp:cNvSpPr/>
      </dsp:nvSpPr>
      <dsp:spPr>
        <a:xfrm>
          <a:off x="6582833" y="2141242"/>
          <a:ext cx="227173" cy="10458"/>
        </a:xfrm>
        <a:custGeom>
          <a:avLst/>
          <a:gdLst/>
          <a:ahLst/>
          <a:cxnLst/>
          <a:rect l="0" t="0" r="0" b="0"/>
          <a:pathLst>
            <a:path>
              <a:moveTo>
                <a:pt x="0" y="5229"/>
              </a:moveTo>
              <a:lnTo>
                <a:pt x="22717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690740" y="2140792"/>
        <a:ext cx="11358" cy="11358"/>
      </dsp:txXfrm>
    </dsp:sp>
    <dsp:sp modelId="{B93278A7-4EBB-46D9-9BAB-B1C2DA8771D5}">
      <dsp:nvSpPr>
        <dsp:cNvPr id="0" name=""/>
        <dsp:cNvSpPr/>
      </dsp:nvSpPr>
      <dsp:spPr>
        <a:xfrm>
          <a:off x="6810007"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Penaeus</a:t>
          </a:r>
          <a:endParaRPr lang="en-GB" sz="600" kern="1200" dirty="0"/>
        </a:p>
      </dsp:txBody>
      <dsp:txXfrm>
        <a:off x="6819229" y="1998267"/>
        <a:ext cx="611264" cy="296410"/>
      </dsp:txXfrm>
    </dsp:sp>
    <dsp:sp modelId="{153429DD-ECEC-4B3B-8E82-8AEA903E6249}">
      <dsp:nvSpPr>
        <dsp:cNvPr id="0" name=""/>
        <dsp:cNvSpPr/>
      </dsp:nvSpPr>
      <dsp:spPr>
        <a:xfrm rot="19457599">
          <a:off x="2145718" y="2593845"/>
          <a:ext cx="310195" cy="10458"/>
        </a:xfrm>
        <a:custGeom>
          <a:avLst/>
          <a:gdLst/>
          <a:ahLst/>
          <a:cxnLst/>
          <a:rect l="0" t="0" r="0" b="0"/>
          <a:pathLst>
            <a:path>
              <a:moveTo>
                <a:pt x="0" y="5229"/>
              </a:moveTo>
              <a:lnTo>
                <a:pt x="310195"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3061" y="2591320"/>
        <a:ext cx="15509" cy="15509"/>
      </dsp:txXfrm>
    </dsp:sp>
    <dsp:sp modelId="{70949E9A-08AE-4DF2-AC85-5A46F4B81084}">
      <dsp:nvSpPr>
        <dsp:cNvPr id="0" name=""/>
        <dsp:cNvSpPr/>
      </dsp:nvSpPr>
      <dsp:spPr>
        <a:xfrm>
          <a:off x="2426758"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Echinodermata</a:t>
          </a:r>
          <a:endParaRPr lang="en-GB" sz="600" kern="1200" dirty="0"/>
        </a:p>
      </dsp:txBody>
      <dsp:txXfrm>
        <a:off x="2435980" y="2360349"/>
        <a:ext cx="611264" cy="296410"/>
      </dsp:txXfrm>
    </dsp:sp>
    <dsp:sp modelId="{3D360A48-AAB9-4925-B929-8DA5DC067679}">
      <dsp:nvSpPr>
        <dsp:cNvPr id="0" name=""/>
        <dsp:cNvSpPr/>
      </dsp:nvSpPr>
      <dsp:spPr>
        <a:xfrm>
          <a:off x="3056466"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502257"/>
        <a:ext cx="12594" cy="12594"/>
      </dsp:txXfrm>
    </dsp:sp>
    <dsp:sp modelId="{AE98E8AC-1A49-436B-AC5A-AAC0CC59D04F}">
      <dsp:nvSpPr>
        <dsp:cNvPr id="0" name=""/>
        <dsp:cNvSpPr/>
      </dsp:nvSpPr>
      <dsp:spPr>
        <a:xfrm>
          <a:off x="3308349"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Asteroidae</a:t>
          </a:r>
          <a:endParaRPr lang="en-GB" sz="600" kern="1200" dirty="0"/>
        </a:p>
      </dsp:txBody>
      <dsp:txXfrm>
        <a:off x="3317571" y="2360349"/>
        <a:ext cx="611264" cy="296410"/>
      </dsp:txXfrm>
    </dsp:sp>
    <dsp:sp modelId="{83C61C02-A927-44B9-9945-ADD20A2B609C}">
      <dsp:nvSpPr>
        <dsp:cNvPr id="0" name=""/>
        <dsp:cNvSpPr/>
      </dsp:nvSpPr>
      <dsp:spPr>
        <a:xfrm>
          <a:off x="3938058"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502257"/>
        <a:ext cx="12594" cy="12594"/>
      </dsp:txXfrm>
    </dsp:sp>
    <dsp:sp modelId="{E410DC3D-A791-43FE-9283-82B293E7164E}">
      <dsp:nvSpPr>
        <dsp:cNvPr id="0" name=""/>
        <dsp:cNvSpPr/>
      </dsp:nvSpPr>
      <dsp:spPr>
        <a:xfrm>
          <a:off x="4189941"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Valvatida</a:t>
          </a:r>
          <a:endParaRPr lang="en-GB" sz="600" kern="1200" dirty="0"/>
        </a:p>
      </dsp:txBody>
      <dsp:txXfrm>
        <a:off x="4199163" y="2360349"/>
        <a:ext cx="611264" cy="296410"/>
      </dsp:txXfrm>
    </dsp:sp>
    <dsp:sp modelId="{765B2D9A-6F41-42C3-89AF-FFFC50469B13}">
      <dsp:nvSpPr>
        <dsp:cNvPr id="0" name=""/>
        <dsp:cNvSpPr/>
      </dsp:nvSpPr>
      <dsp:spPr>
        <a:xfrm>
          <a:off x="4819650"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502257"/>
        <a:ext cx="12594" cy="12594"/>
      </dsp:txXfrm>
    </dsp:sp>
    <dsp:sp modelId="{A5F13B33-E965-4DAA-A92E-0612F7AEC63E}">
      <dsp:nvSpPr>
        <dsp:cNvPr id="0" name=""/>
        <dsp:cNvSpPr/>
      </dsp:nvSpPr>
      <dsp:spPr>
        <a:xfrm>
          <a:off x="5071533"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Oreasteridae</a:t>
          </a:r>
          <a:endParaRPr lang="en-GB" sz="600" kern="1200" dirty="0"/>
        </a:p>
      </dsp:txBody>
      <dsp:txXfrm>
        <a:off x="5080755" y="2360349"/>
        <a:ext cx="611264" cy="296410"/>
      </dsp:txXfrm>
    </dsp:sp>
    <dsp:sp modelId="{64064B30-981A-4391-A14A-56137CEC2CBA}">
      <dsp:nvSpPr>
        <dsp:cNvPr id="0" name=""/>
        <dsp:cNvSpPr/>
      </dsp:nvSpPr>
      <dsp:spPr>
        <a:xfrm>
          <a:off x="5701241"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502257"/>
        <a:ext cx="12594" cy="12594"/>
      </dsp:txXfrm>
    </dsp:sp>
    <dsp:sp modelId="{D7920B0A-C1EC-4704-B9EA-D0BD35A0DCE3}">
      <dsp:nvSpPr>
        <dsp:cNvPr id="0" name=""/>
        <dsp:cNvSpPr/>
      </dsp:nvSpPr>
      <dsp:spPr>
        <a:xfrm>
          <a:off x="5953125"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pantaceraster</a:t>
          </a:r>
          <a:endParaRPr lang="en-GB" sz="600" kern="1200" dirty="0"/>
        </a:p>
      </dsp:txBody>
      <dsp:txXfrm>
        <a:off x="5962347" y="2360349"/>
        <a:ext cx="611264" cy="296410"/>
      </dsp:txXfrm>
    </dsp:sp>
    <dsp:sp modelId="{9ABB3EEF-5EAD-46F1-BA55-9B03C77A8E28}">
      <dsp:nvSpPr>
        <dsp:cNvPr id="0" name=""/>
        <dsp:cNvSpPr/>
      </dsp:nvSpPr>
      <dsp:spPr>
        <a:xfrm>
          <a:off x="6582833"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2502257"/>
        <a:ext cx="12594" cy="12594"/>
      </dsp:txXfrm>
    </dsp:sp>
    <dsp:sp modelId="{FD97544A-0843-4F73-A26D-F0B862F90D16}">
      <dsp:nvSpPr>
        <dsp:cNvPr id="0" name=""/>
        <dsp:cNvSpPr/>
      </dsp:nvSpPr>
      <dsp:spPr>
        <a:xfrm>
          <a:off x="6834716"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r</a:t>
          </a:r>
          <a:endParaRPr lang="en-GB" sz="600" kern="1200" dirty="0"/>
        </a:p>
      </dsp:txBody>
      <dsp:txXfrm>
        <a:off x="6843938" y="2360349"/>
        <a:ext cx="611264" cy="296410"/>
      </dsp:txXfrm>
    </dsp:sp>
    <dsp:sp modelId="{69A04155-D1F0-464F-8D66-5F0EFD66E97A}">
      <dsp:nvSpPr>
        <dsp:cNvPr id="0" name=""/>
        <dsp:cNvSpPr/>
      </dsp:nvSpPr>
      <dsp:spPr>
        <a:xfrm rot="2142401">
          <a:off x="2145718" y="2774886"/>
          <a:ext cx="310195" cy="10458"/>
        </a:xfrm>
        <a:custGeom>
          <a:avLst/>
          <a:gdLst/>
          <a:ahLst/>
          <a:cxnLst/>
          <a:rect l="0" t="0" r="0" b="0"/>
          <a:pathLst>
            <a:path>
              <a:moveTo>
                <a:pt x="0" y="5229"/>
              </a:moveTo>
              <a:lnTo>
                <a:pt x="310195"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3061" y="2772361"/>
        <a:ext cx="15509" cy="15509"/>
      </dsp:txXfrm>
    </dsp:sp>
    <dsp:sp modelId="{280DED47-56DF-4F58-B636-7843714FB95A}">
      <dsp:nvSpPr>
        <dsp:cNvPr id="0" name=""/>
        <dsp:cNvSpPr/>
      </dsp:nvSpPr>
      <dsp:spPr>
        <a:xfrm>
          <a:off x="2426758"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Mollusca</a:t>
          </a:r>
          <a:endParaRPr lang="en-GB" sz="600" kern="1200" dirty="0"/>
        </a:p>
      </dsp:txBody>
      <dsp:txXfrm>
        <a:off x="2435980" y="2722431"/>
        <a:ext cx="611264" cy="296410"/>
      </dsp:txXfrm>
    </dsp:sp>
    <dsp:sp modelId="{612D1143-573E-4747-8491-87B9CAD06E73}">
      <dsp:nvSpPr>
        <dsp:cNvPr id="0" name=""/>
        <dsp:cNvSpPr/>
      </dsp:nvSpPr>
      <dsp:spPr>
        <a:xfrm>
          <a:off x="3056466"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864339"/>
        <a:ext cx="12594" cy="12594"/>
      </dsp:txXfrm>
    </dsp:sp>
    <dsp:sp modelId="{DAEED5F5-AF2D-4BAF-A3A3-2E5757FD36AC}">
      <dsp:nvSpPr>
        <dsp:cNvPr id="0" name=""/>
        <dsp:cNvSpPr/>
      </dsp:nvSpPr>
      <dsp:spPr>
        <a:xfrm>
          <a:off x="3308349"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Gastropoda</a:t>
          </a:r>
          <a:endParaRPr lang="en-GB" sz="600" kern="1200" dirty="0"/>
        </a:p>
      </dsp:txBody>
      <dsp:txXfrm>
        <a:off x="3317571" y="2722431"/>
        <a:ext cx="611264" cy="296410"/>
      </dsp:txXfrm>
    </dsp:sp>
    <dsp:sp modelId="{BBB257ED-E75F-432D-B731-E5BEA5E713E8}">
      <dsp:nvSpPr>
        <dsp:cNvPr id="0" name=""/>
        <dsp:cNvSpPr/>
      </dsp:nvSpPr>
      <dsp:spPr>
        <a:xfrm>
          <a:off x="3938058"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864339"/>
        <a:ext cx="12594" cy="12594"/>
      </dsp:txXfrm>
    </dsp:sp>
    <dsp:sp modelId="{2E822521-4066-415B-A818-7D472196C0C6}">
      <dsp:nvSpPr>
        <dsp:cNvPr id="0" name=""/>
        <dsp:cNvSpPr/>
      </dsp:nvSpPr>
      <dsp:spPr>
        <a:xfrm>
          <a:off x="4189941"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Littorinimorpha</a:t>
          </a:r>
          <a:endParaRPr lang="en-GB" sz="600" kern="1200" dirty="0"/>
        </a:p>
      </dsp:txBody>
      <dsp:txXfrm>
        <a:off x="4199163" y="2722431"/>
        <a:ext cx="611264" cy="296410"/>
      </dsp:txXfrm>
    </dsp:sp>
    <dsp:sp modelId="{D0923C33-3E11-427A-B599-8009D9F4E615}">
      <dsp:nvSpPr>
        <dsp:cNvPr id="0" name=""/>
        <dsp:cNvSpPr/>
      </dsp:nvSpPr>
      <dsp:spPr>
        <a:xfrm>
          <a:off x="4819650"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864339"/>
        <a:ext cx="12594" cy="12594"/>
      </dsp:txXfrm>
    </dsp:sp>
    <dsp:sp modelId="{761C9305-1351-453A-97DA-BBE4A88EDE96}">
      <dsp:nvSpPr>
        <dsp:cNvPr id="0" name=""/>
        <dsp:cNvSpPr/>
      </dsp:nvSpPr>
      <dsp:spPr>
        <a:xfrm>
          <a:off x="5071533"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Cypraeidae</a:t>
          </a:r>
          <a:endParaRPr lang="en-GB" sz="600" kern="1200" dirty="0"/>
        </a:p>
      </dsp:txBody>
      <dsp:txXfrm>
        <a:off x="5080755" y="2722431"/>
        <a:ext cx="611264" cy="296410"/>
      </dsp:txXfrm>
    </dsp:sp>
    <dsp:sp modelId="{5AAFEDAF-4DA1-4F3E-A79B-F3CB80FDD1A5}">
      <dsp:nvSpPr>
        <dsp:cNvPr id="0" name=""/>
        <dsp:cNvSpPr/>
      </dsp:nvSpPr>
      <dsp:spPr>
        <a:xfrm>
          <a:off x="5701241"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864339"/>
        <a:ext cx="12594" cy="12594"/>
      </dsp:txXfrm>
    </dsp:sp>
    <dsp:sp modelId="{79C9156E-7730-4478-AC14-591AA7EDE83A}">
      <dsp:nvSpPr>
        <dsp:cNvPr id="0" name=""/>
        <dsp:cNvSpPr/>
      </dsp:nvSpPr>
      <dsp:spPr>
        <a:xfrm>
          <a:off x="5953125"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Cypraea</a:t>
          </a:r>
          <a:endParaRPr lang="en-GB" sz="600" kern="1200" dirty="0"/>
        </a:p>
      </dsp:txBody>
      <dsp:txXfrm>
        <a:off x="5962347" y="2722431"/>
        <a:ext cx="611264" cy="296410"/>
      </dsp:txXfrm>
    </dsp:sp>
    <dsp:sp modelId="{5D88D184-A7A3-4642-B663-BEF049F3F4CF}">
      <dsp:nvSpPr>
        <dsp:cNvPr id="0" name=""/>
        <dsp:cNvSpPr/>
      </dsp:nvSpPr>
      <dsp:spPr>
        <a:xfrm>
          <a:off x="6582833"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2864339"/>
        <a:ext cx="12594" cy="12594"/>
      </dsp:txXfrm>
    </dsp:sp>
    <dsp:sp modelId="{80D5583B-1069-40EF-8FCF-FDFAA724ABAB}">
      <dsp:nvSpPr>
        <dsp:cNvPr id="0" name=""/>
        <dsp:cNvSpPr/>
      </dsp:nvSpPr>
      <dsp:spPr>
        <a:xfrm>
          <a:off x="6834716"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Cypraea</a:t>
          </a:r>
          <a:r>
            <a:rPr lang="en-US" sz="600" kern="1200" dirty="0"/>
            <a:t> Tigris</a:t>
          </a:r>
          <a:endParaRPr lang="en-GB" sz="600" kern="1200" dirty="0"/>
        </a:p>
      </dsp:txBody>
      <dsp:txXfrm>
        <a:off x="6843938" y="2722431"/>
        <a:ext cx="611264" cy="296410"/>
      </dsp:txXfrm>
    </dsp:sp>
    <dsp:sp modelId="{4D64A9C8-8113-44BE-B40C-5D1CFB0C8FB3}">
      <dsp:nvSpPr>
        <dsp:cNvPr id="0" name=""/>
        <dsp:cNvSpPr/>
      </dsp:nvSpPr>
      <dsp:spPr>
        <a:xfrm rot="3907178">
          <a:off x="2001472" y="2955927"/>
          <a:ext cx="598688" cy="10458"/>
        </a:xfrm>
        <a:custGeom>
          <a:avLst/>
          <a:gdLst/>
          <a:ahLst/>
          <a:cxnLst/>
          <a:rect l="0" t="0" r="0" b="0"/>
          <a:pathLst>
            <a:path>
              <a:moveTo>
                <a:pt x="0" y="5229"/>
              </a:moveTo>
              <a:lnTo>
                <a:pt x="598688"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5849" y="2946190"/>
        <a:ext cx="29934" cy="29934"/>
      </dsp:txXfrm>
    </dsp:sp>
    <dsp:sp modelId="{8AB9D5BE-D71D-4B3A-896F-65817B57DCA7}">
      <dsp:nvSpPr>
        <dsp:cNvPr id="0" name=""/>
        <dsp:cNvSpPr/>
      </dsp:nvSpPr>
      <dsp:spPr>
        <a:xfrm>
          <a:off x="2426758"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Porifera</a:t>
          </a:r>
          <a:endParaRPr lang="en-GB" sz="600" kern="1200" dirty="0"/>
        </a:p>
      </dsp:txBody>
      <dsp:txXfrm>
        <a:off x="2435980" y="3084513"/>
        <a:ext cx="611264" cy="296410"/>
      </dsp:txXfrm>
    </dsp:sp>
    <dsp:sp modelId="{062D246A-0383-4810-8C5E-75471E438570}">
      <dsp:nvSpPr>
        <dsp:cNvPr id="0" name=""/>
        <dsp:cNvSpPr/>
      </dsp:nvSpPr>
      <dsp:spPr>
        <a:xfrm>
          <a:off x="3056466"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226421"/>
        <a:ext cx="12594" cy="12594"/>
      </dsp:txXfrm>
    </dsp:sp>
    <dsp:sp modelId="{31690E29-1586-4BF6-94FD-77584065686B}">
      <dsp:nvSpPr>
        <dsp:cNvPr id="0" name=""/>
        <dsp:cNvSpPr/>
      </dsp:nvSpPr>
      <dsp:spPr>
        <a:xfrm>
          <a:off x="3308349"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Demospongiaw</a:t>
          </a:r>
          <a:endParaRPr lang="en-GB" sz="600" kern="1200" dirty="0"/>
        </a:p>
      </dsp:txBody>
      <dsp:txXfrm>
        <a:off x="3317571" y="3084513"/>
        <a:ext cx="611264" cy="296410"/>
      </dsp:txXfrm>
    </dsp:sp>
    <dsp:sp modelId="{4580AECE-BC29-4832-B0A2-04CAFAA7AFF7}">
      <dsp:nvSpPr>
        <dsp:cNvPr id="0" name=""/>
        <dsp:cNvSpPr/>
      </dsp:nvSpPr>
      <dsp:spPr>
        <a:xfrm>
          <a:off x="3938058"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226421"/>
        <a:ext cx="12594" cy="12594"/>
      </dsp:txXfrm>
    </dsp:sp>
    <dsp:sp modelId="{E25877A0-D7A0-4012-ABD8-3AC7209DCFF1}">
      <dsp:nvSpPr>
        <dsp:cNvPr id="0" name=""/>
        <dsp:cNvSpPr/>
      </dsp:nvSpPr>
      <dsp:spPr>
        <a:xfrm>
          <a:off x="4189941"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Hadromerida</a:t>
          </a:r>
          <a:endParaRPr lang="en-GB" sz="600" kern="1200" dirty="0"/>
        </a:p>
      </dsp:txBody>
      <dsp:txXfrm>
        <a:off x="4199163" y="3084513"/>
        <a:ext cx="611264" cy="296410"/>
      </dsp:txXfrm>
    </dsp:sp>
    <dsp:sp modelId="{149D4612-105E-4F0F-AD28-47F08F820756}">
      <dsp:nvSpPr>
        <dsp:cNvPr id="0" name=""/>
        <dsp:cNvSpPr/>
      </dsp:nvSpPr>
      <dsp:spPr>
        <a:xfrm>
          <a:off x="4819650"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226421"/>
        <a:ext cx="12594" cy="12594"/>
      </dsp:txXfrm>
    </dsp:sp>
    <dsp:sp modelId="{26DC2B75-5176-43A5-BE4C-AE3A5804EF68}">
      <dsp:nvSpPr>
        <dsp:cNvPr id="0" name=""/>
        <dsp:cNvSpPr/>
      </dsp:nvSpPr>
      <dsp:spPr>
        <a:xfrm>
          <a:off x="5071533"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Clionaidae</a:t>
          </a:r>
          <a:endParaRPr lang="en-GB" sz="600" kern="1200" dirty="0"/>
        </a:p>
      </dsp:txBody>
      <dsp:txXfrm>
        <a:off x="5080755" y="3084513"/>
        <a:ext cx="611264" cy="296410"/>
      </dsp:txXfrm>
    </dsp:sp>
    <dsp:sp modelId="{2C33E736-2EC9-4D5A-8F23-635D9C1CA105}">
      <dsp:nvSpPr>
        <dsp:cNvPr id="0" name=""/>
        <dsp:cNvSpPr/>
      </dsp:nvSpPr>
      <dsp:spPr>
        <a:xfrm>
          <a:off x="5701241"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226421"/>
        <a:ext cx="12594" cy="12594"/>
      </dsp:txXfrm>
    </dsp:sp>
    <dsp:sp modelId="{E9B8E45C-AE89-4836-8AEE-46E60CF294FE}">
      <dsp:nvSpPr>
        <dsp:cNvPr id="0" name=""/>
        <dsp:cNvSpPr/>
      </dsp:nvSpPr>
      <dsp:spPr>
        <a:xfrm>
          <a:off x="5953125"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Speciospongia</a:t>
          </a:r>
          <a:endParaRPr lang="en-GB" sz="600" kern="1200" dirty="0"/>
        </a:p>
      </dsp:txBody>
      <dsp:txXfrm>
        <a:off x="5962347" y="3084513"/>
        <a:ext cx="611264" cy="296410"/>
      </dsp:txXfrm>
    </dsp:sp>
    <dsp:sp modelId="{7388BF08-9CEC-41F6-A1B8-8B18A0866E32}">
      <dsp:nvSpPr>
        <dsp:cNvPr id="0" name=""/>
        <dsp:cNvSpPr/>
      </dsp:nvSpPr>
      <dsp:spPr>
        <a:xfrm>
          <a:off x="6582833"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226421"/>
        <a:ext cx="12594" cy="12594"/>
      </dsp:txXfrm>
    </dsp:sp>
    <dsp:sp modelId="{D56F0483-E5C5-40E5-BBAE-F25B0752D19A}">
      <dsp:nvSpPr>
        <dsp:cNvPr id="0" name=""/>
        <dsp:cNvSpPr/>
      </dsp:nvSpPr>
      <dsp:spPr>
        <a:xfrm>
          <a:off x="6834716"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Spheciospongia</a:t>
          </a:r>
          <a:endParaRPr lang="en-GB" sz="600" kern="1200" dirty="0"/>
        </a:p>
      </dsp:txBody>
      <dsp:txXfrm>
        <a:off x="6843938" y="3084513"/>
        <a:ext cx="611264" cy="296410"/>
      </dsp:txXfrm>
    </dsp:sp>
    <dsp:sp modelId="{0930F48A-B50C-46E1-8B72-E43F67495443}">
      <dsp:nvSpPr>
        <dsp:cNvPr id="0" name=""/>
        <dsp:cNvSpPr/>
      </dsp:nvSpPr>
      <dsp:spPr>
        <a:xfrm rot="4467012">
          <a:off x="1831018" y="3136968"/>
          <a:ext cx="939597" cy="10458"/>
        </a:xfrm>
        <a:custGeom>
          <a:avLst/>
          <a:gdLst/>
          <a:ahLst/>
          <a:cxnLst/>
          <a:rect l="0" t="0" r="0" b="0"/>
          <a:pathLst>
            <a:path>
              <a:moveTo>
                <a:pt x="0" y="5229"/>
              </a:moveTo>
              <a:lnTo>
                <a:pt x="939597"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77326" y="3118708"/>
        <a:ext cx="46979" cy="46979"/>
      </dsp:txXfrm>
    </dsp:sp>
    <dsp:sp modelId="{790F7B87-3FE6-49D5-A6FC-13C67A6FCDA8}">
      <dsp:nvSpPr>
        <dsp:cNvPr id="0" name=""/>
        <dsp:cNvSpPr/>
      </dsp:nvSpPr>
      <dsp:spPr>
        <a:xfrm>
          <a:off x="2426758"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Annelida</a:t>
          </a:r>
          <a:endParaRPr lang="en-GB" sz="600" kern="1200" dirty="0"/>
        </a:p>
      </dsp:txBody>
      <dsp:txXfrm>
        <a:off x="2435980" y="3446596"/>
        <a:ext cx="611264" cy="296410"/>
      </dsp:txXfrm>
    </dsp:sp>
    <dsp:sp modelId="{3236B20D-5837-4B30-BF21-EF606A81A798}">
      <dsp:nvSpPr>
        <dsp:cNvPr id="0" name=""/>
        <dsp:cNvSpPr/>
      </dsp:nvSpPr>
      <dsp:spPr>
        <a:xfrm>
          <a:off x="3056466"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588504"/>
        <a:ext cx="12594" cy="12594"/>
      </dsp:txXfrm>
    </dsp:sp>
    <dsp:sp modelId="{8B51D7D2-D4FF-43F8-B96B-305043C5C4FA}">
      <dsp:nvSpPr>
        <dsp:cNvPr id="0" name=""/>
        <dsp:cNvSpPr/>
      </dsp:nvSpPr>
      <dsp:spPr>
        <a:xfrm>
          <a:off x="3308349"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Oligochaete</a:t>
          </a:r>
          <a:endParaRPr lang="en-GB" sz="600" kern="1200" dirty="0"/>
        </a:p>
      </dsp:txBody>
      <dsp:txXfrm>
        <a:off x="3317571" y="3446596"/>
        <a:ext cx="611264" cy="296410"/>
      </dsp:txXfrm>
    </dsp:sp>
    <dsp:sp modelId="{8D74CA06-1274-4E6B-A542-419EC35D4B9B}">
      <dsp:nvSpPr>
        <dsp:cNvPr id="0" name=""/>
        <dsp:cNvSpPr/>
      </dsp:nvSpPr>
      <dsp:spPr>
        <a:xfrm>
          <a:off x="3938058"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588504"/>
        <a:ext cx="12594" cy="12594"/>
      </dsp:txXfrm>
    </dsp:sp>
    <dsp:sp modelId="{BAF7F595-291B-42BE-B1D8-5069AA773723}">
      <dsp:nvSpPr>
        <dsp:cNvPr id="0" name=""/>
        <dsp:cNvSpPr/>
      </dsp:nvSpPr>
      <dsp:spPr>
        <a:xfrm>
          <a:off x="4189941"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Haplotaxida</a:t>
          </a:r>
          <a:endParaRPr lang="en-GB" sz="600" kern="1200" dirty="0"/>
        </a:p>
      </dsp:txBody>
      <dsp:txXfrm>
        <a:off x="4199163" y="3446596"/>
        <a:ext cx="611264" cy="296410"/>
      </dsp:txXfrm>
    </dsp:sp>
    <dsp:sp modelId="{09E5B340-55D0-4F56-895C-89CE16611D8F}">
      <dsp:nvSpPr>
        <dsp:cNvPr id="0" name=""/>
        <dsp:cNvSpPr/>
      </dsp:nvSpPr>
      <dsp:spPr>
        <a:xfrm>
          <a:off x="4819650"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588504"/>
        <a:ext cx="12594" cy="12594"/>
      </dsp:txXfrm>
    </dsp:sp>
    <dsp:sp modelId="{248E6124-0253-4C12-A84D-963A3DD279F7}">
      <dsp:nvSpPr>
        <dsp:cNvPr id="0" name=""/>
        <dsp:cNvSpPr/>
      </dsp:nvSpPr>
      <dsp:spPr>
        <a:xfrm>
          <a:off x="5071533"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Lumbticidae</a:t>
          </a:r>
          <a:endParaRPr lang="en-GB" sz="600" kern="1200" dirty="0"/>
        </a:p>
      </dsp:txBody>
      <dsp:txXfrm>
        <a:off x="5080755" y="3446596"/>
        <a:ext cx="611264" cy="296410"/>
      </dsp:txXfrm>
    </dsp:sp>
    <dsp:sp modelId="{1239A949-6017-4570-8278-6735AF508BC8}">
      <dsp:nvSpPr>
        <dsp:cNvPr id="0" name=""/>
        <dsp:cNvSpPr/>
      </dsp:nvSpPr>
      <dsp:spPr>
        <a:xfrm>
          <a:off x="5701241"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588504"/>
        <a:ext cx="12594" cy="12594"/>
      </dsp:txXfrm>
    </dsp:sp>
    <dsp:sp modelId="{37BFC50D-CF0C-4AE6-A385-8979C57864DE}">
      <dsp:nvSpPr>
        <dsp:cNvPr id="0" name=""/>
        <dsp:cNvSpPr/>
      </dsp:nvSpPr>
      <dsp:spPr>
        <a:xfrm>
          <a:off x="5953125"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Lumbricus</a:t>
          </a:r>
          <a:endParaRPr lang="en-GB" sz="600" kern="1200" dirty="0"/>
        </a:p>
      </dsp:txBody>
      <dsp:txXfrm>
        <a:off x="5962347" y="3446596"/>
        <a:ext cx="611264" cy="296410"/>
      </dsp:txXfrm>
    </dsp:sp>
    <dsp:sp modelId="{FF20389E-D1C2-45A2-A84D-65D6D61B2AF2}">
      <dsp:nvSpPr>
        <dsp:cNvPr id="0" name=""/>
        <dsp:cNvSpPr/>
      </dsp:nvSpPr>
      <dsp:spPr>
        <a:xfrm>
          <a:off x="6582833"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588504"/>
        <a:ext cx="12594" cy="12594"/>
      </dsp:txXfrm>
    </dsp:sp>
    <dsp:sp modelId="{951F240E-7C45-4BBC-A092-534993B875B0}">
      <dsp:nvSpPr>
        <dsp:cNvPr id="0" name=""/>
        <dsp:cNvSpPr/>
      </dsp:nvSpPr>
      <dsp:spPr>
        <a:xfrm>
          <a:off x="6834716"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Lumbricus</a:t>
          </a:r>
          <a:r>
            <a:rPr lang="en-US" sz="600" kern="1200" dirty="0"/>
            <a:t> </a:t>
          </a:r>
          <a:r>
            <a:rPr lang="en-US" sz="600" kern="1200" dirty="0" err="1"/>
            <a:t>terrestris</a:t>
          </a:r>
          <a:endParaRPr lang="en-GB" sz="600" kern="1200" dirty="0"/>
        </a:p>
      </dsp:txBody>
      <dsp:txXfrm>
        <a:off x="6843938" y="3446596"/>
        <a:ext cx="611264" cy="296410"/>
      </dsp:txXfrm>
    </dsp:sp>
    <dsp:sp modelId="{20F62CD0-2046-4110-9CFF-D9967CB5BE79}">
      <dsp:nvSpPr>
        <dsp:cNvPr id="0" name=""/>
        <dsp:cNvSpPr/>
      </dsp:nvSpPr>
      <dsp:spPr>
        <a:xfrm rot="3654187">
          <a:off x="1160239" y="4087435"/>
          <a:ext cx="517971" cy="10458"/>
        </a:xfrm>
        <a:custGeom>
          <a:avLst/>
          <a:gdLst/>
          <a:ahLst/>
          <a:cxnLst/>
          <a:rect l="0" t="0" r="0" b="0"/>
          <a:pathLst>
            <a:path>
              <a:moveTo>
                <a:pt x="0" y="5229"/>
              </a:moveTo>
              <a:lnTo>
                <a:pt x="517971"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406275" y="4079715"/>
        <a:ext cx="25898" cy="25898"/>
      </dsp:txXfrm>
    </dsp:sp>
    <dsp:sp modelId="{359FD52C-63C2-4961-A4B6-70EF8A59EEAF}">
      <dsp:nvSpPr>
        <dsp:cNvPr id="0" name=""/>
        <dsp:cNvSpPr/>
      </dsp:nvSpPr>
      <dsp:spPr>
        <a:xfrm>
          <a:off x="1545166"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Plantae</a:t>
          </a:r>
          <a:endParaRPr lang="en-GB" sz="600" kern="1200" dirty="0"/>
        </a:p>
      </dsp:txBody>
      <dsp:txXfrm>
        <a:off x="1554388" y="4170760"/>
        <a:ext cx="611264" cy="296410"/>
      </dsp:txXfrm>
    </dsp:sp>
    <dsp:sp modelId="{BBC7DFC0-CE96-4944-A99F-0352689E0CE2}">
      <dsp:nvSpPr>
        <dsp:cNvPr id="0" name=""/>
        <dsp:cNvSpPr/>
      </dsp:nvSpPr>
      <dsp:spPr>
        <a:xfrm rot="18289469">
          <a:off x="2080278" y="4132695"/>
          <a:ext cx="441076" cy="10458"/>
        </a:xfrm>
        <a:custGeom>
          <a:avLst/>
          <a:gdLst/>
          <a:ahLst/>
          <a:cxnLst/>
          <a:rect l="0" t="0" r="0" b="0"/>
          <a:pathLst>
            <a:path>
              <a:moveTo>
                <a:pt x="0" y="5229"/>
              </a:moveTo>
              <a:lnTo>
                <a:pt x="441076"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9789" y="4126897"/>
        <a:ext cx="22053" cy="22053"/>
      </dsp:txXfrm>
    </dsp:sp>
    <dsp:sp modelId="{79FFE9A9-B148-4CB0-B238-F4974DE7118E}">
      <dsp:nvSpPr>
        <dsp:cNvPr id="0" name=""/>
        <dsp:cNvSpPr/>
      </dsp:nvSpPr>
      <dsp:spPr>
        <a:xfrm>
          <a:off x="2426758"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Spermatophyta</a:t>
          </a:r>
          <a:endParaRPr lang="en-GB" sz="600" kern="1200" dirty="0"/>
        </a:p>
      </dsp:txBody>
      <dsp:txXfrm>
        <a:off x="2435980" y="3808678"/>
        <a:ext cx="611264" cy="296410"/>
      </dsp:txXfrm>
    </dsp:sp>
    <dsp:sp modelId="{1F7DBFC2-F597-4EF8-AA22-499EDBDC6B18}">
      <dsp:nvSpPr>
        <dsp:cNvPr id="0" name=""/>
        <dsp:cNvSpPr/>
      </dsp:nvSpPr>
      <dsp:spPr>
        <a:xfrm>
          <a:off x="3056466"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950586"/>
        <a:ext cx="12594" cy="12594"/>
      </dsp:txXfrm>
    </dsp:sp>
    <dsp:sp modelId="{AB2E7E3E-26E3-4AE8-9C1A-F18C529511A7}">
      <dsp:nvSpPr>
        <dsp:cNvPr id="0" name=""/>
        <dsp:cNvSpPr/>
      </dsp:nvSpPr>
      <dsp:spPr>
        <a:xfrm>
          <a:off x="3308349"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Dicotyledonae</a:t>
          </a:r>
          <a:endParaRPr lang="en-GB" sz="600" kern="1200" dirty="0"/>
        </a:p>
      </dsp:txBody>
      <dsp:txXfrm>
        <a:off x="3317571" y="3808678"/>
        <a:ext cx="611264" cy="296410"/>
      </dsp:txXfrm>
    </dsp:sp>
    <dsp:sp modelId="{15FD6E9B-3FD6-47DB-93B4-507E5F97F432}">
      <dsp:nvSpPr>
        <dsp:cNvPr id="0" name=""/>
        <dsp:cNvSpPr/>
      </dsp:nvSpPr>
      <dsp:spPr>
        <a:xfrm>
          <a:off x="3938058"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950586"/>
        <a:ext cx="12594" cy="12594"/>
      </dsp:txXfrm>
    </dsp:sp>
    <dsp:sp modelId="{40DFDA94-8B74-481D-85CC-F7B8C7007E5D}">
      <dsp:nvSpPr>
        <dsp:cNvPr id="0" name=""/>
        <dsp:cNvSpPr/>
      </dsp:nvSpPr>
      <dsp:spPr>
        <a:xfrm>
          <a:off x="4189941"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Solanales</a:t>
          </a:r>
          <a:endParaRPr lang="en-GB" sz="600" kern="1200" dirty="0"/>
        </a:p>
      </dsp:txBody>
      <dsp:txXfrm>
        <a:off x="4199163" y="3808678"/>
        <a:ext cx="611264" cy="296410"/>
      </dsp:txXfrm>
    </dsp:sp>
    <dsp:sp modelId="{A693A778-A02D-4C29-B364-8A1362846A2E}">
      <dsp:nvSpPr>
        <dsp:cNvPr id="0" name=""/>
        <dsp:cNvSpPr/>
      </dsp:nvSpPr>
      <dsp:spPr>
        <a:xfrm>
          <a:off x="4819650"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950586"/>
        <a:ext cx="12594" cy="12594"/>
      </dsp:txXfrm>
    </dsp:sp>
    <dsp:sp modelId="{96D76B8C-0C6F-437A-AA97-9A126FEF4D52}">
      <dsp:nvSpPr>
        <dsp:cNvPr id="0" name=""/>
        <dsp:cNvSpPr/>
      </dsp:nvSpPr>
      <dsp:spPr>
        <a:xfrm>
          <a:off x="5071533"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Solanaceae</a:t>
          </a:r>
          <a:endParaRPr lang="en-GB" sz="600" kern="1200" dirty="0"/>
        </a:p>
      </dsp:txBody>
      <dsp:txXfrm>
        <a:off x="5080755" y="3808678"/>
        <a:ext cx="611264" cy="296410"/>
      </dsp:txXfrm>
    </dsp:sp>
    <dsp:sp modelId="{8C8B12E2-745D-433C-854E-2CB36AB9E13D}">
      <dsp:nvSpPr>
        <dsp:cNvPr id="0" name=""/>
        <dsp:cNvSpPr/>
      </dsp:nvSpPr>
      <dsp:spPr>
        <a:xfrm>
          <a:off x="5701241"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950586"/>
        <a:ext cx="12594" cy="12594"/>
      </dsp:txXfrm>
    </dsp:sp>
    <dsp:sp modelId="{832D58C6-1DB0-4203-9D2D-7FF892A6A426}">
      <dsp:nvSpPr>
        <dsp:cNvPr id="0" name=""/>
        <dsp:cNvSpPr/>
      </dsp:nvSpPr>
      <dsp:spPr>
        <a:xfrm>
          <a:off x="5953125"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Capsicum</a:t>
          </a:r>
          <a:endParaRPr lang="en-GB" sz="600" kern="1200" dirty="0"/>
        </a:p>
      </dsp:txBody>
      <dsp:txXfrm>
        <a:off x="5962347" y="3808678"/>
        <a:ext cx="611264" cy="296410"/>
      </dsp:txXfrm>
    </dsp:sp>
    <dsp:sp modelId="{48B2E343-3E53-400F-995F-14EFCC024C0E}">
      <dsp:nvSpPr>
        <dsp:cNvPr id="0" name=""/>
        <dsp:cNvSpPr/>
      </dsp:nvSpPr>
      <dsp:spPr>
        <a:xfrm>
          <a:off x="6582833"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950586"/>
        <a:ext cx="12594" cy="12594"/>
      </dsp:txXfrm>
    </dsp:sp>
    <dsp:sp modelId="{72911544-9A0F-428F-9645-7FDBF1EAB744}">
      <dsp:nvSpPr>
        <dsp:cNvPr id="0" name=""/>
        <dsp:cNvSpPr/>
      </dsp:nvSpPr>
      <dsp:spPr>
        <a:xfrm>
          <a:off x="6834716"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Capsicum</a:t>
          </a:r>
          <a:endParaRPr lang="en-GB" sz="600" kern="1200" dirty="0"/>
        </a:p>
      </dsp:txBody>
      <dsp:txXfrm>
        <a:off x="6843938" y="3808678"/>
        <a:ext cx="611264" cy="296410"/>
      </dsp:txXfrm>
    </dsp:sp>
    <dsp:sp modelId="{F1173509-3BA6-4986-A131-1FD49B114971}">
      <dsp:nvSpPr>
        <dsp:cNvPr id="0" name=""/>
        <dsp:cNvSpPr/>
      </dsp:nvSpPr>
      <dsp:spPr>
        <a:xfrm>
          <a:off x="2174874"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4519" y="4312668"/>
        <a:ext cx="12594" cy="12594"/>
      </dsp:txXfrm>
    </dsp:sp>
    <dsp:sp modelId="{C793C15C-57A2-4112-8912-E0B783DB0BC7}">
      <dsp:nvSpPr>
        <dsp:cNvPr id="0" name=""/>
        <dsp:cNvSpPr/>
      </dsp:nvSpPr>
      <dsp:spPr>
        <a:xfrm>
          <a:off x="2426758"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Magnoliophta</a:t>
          </a:r>
          <a:endParaRPr lang="en-GB" sz="600" kern="1200" dirty="0"/>
        </a:p>
      </dsp:txBody>
      <dsp:txXfrm>
        <a:off x="2435980" y="4170760"/>
        <a:ext cx="611264" cy="296410"/>
      </dsp:txXfrm>
    </dsp:sp>
    <dsp:sp modelId="{E9C89275-C8CA-4F15-9EDA-2E2BFE5F8C5D}">
      <dsp:nvSpPr>
        <dsp:cNvPr id="0" name=""/>
        <dsp:cNvSpPr/>
      </dsp:nvSpPr>
      <dsp:spPr>
        <a:xfrm>
          <a:off x="3056466"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4312668"/>
        <a:ext cx="12594" cy="12594"/>
      </dsp:txXfrm>
    </dsp:sp>
    <dsp:sp modelId="{62E6E9C3-DA29-4F3C-9BBB-8B5510174792}">
      <dsp:nvSpPr>
        <dsp:cNvPr id="0" name=""/>
        <dsp:cNvSpPr/>
      </dsp:nvSpPr>
      <dsp:spPr>
        <a:xfrm>
          <a:off x="3308349"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Liliopsida</a:t>
          </a:r>
          <a:endParaRPr lang="en-GB" sz="600" kern="1200" dirty="0"/>
        </a:p>
      </dsp:txBody>
      <dsp:txXfrm>
        <a:off x="3317571" y="4170760"/>
        <a:ext cx="611264" cy="296410"/>
      </dsp:txXfrm>
    </dsp:sp>
    <dsp:sp modelId="{CA850362-72F0-402E-AB78-997BE0BB313D}">
      <dsp:nvSpPr>
        <dsp:cNvPr id="0" name=""/>
        <dsp:cNvSpPr/>
      </dsp:nvSpPr>
      <dsp:spPr>
        <a:xfrm>
          <a:off x="3938058"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4312668"/>
        <a:ext cx="12594" cy="12594"/>
      </dsp:txXfrm>
    </dsp:sp>
    <dsp:sp modelId="{872C22BD-E83E-43DE-A7C5-52B9B354A0C2}">
      <dsp:nvSpPr>
        <dsp:cNvPr id="0" name=""/>
        <dsp:cNvSpPr/>
      </dsp:nvSpPr>
      <dsp:spPr>
        <a:xfrm>
          <a:off x="4189941"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Cyprerales</a:t>
          </a:r>
          <a:endParaRPr lang="en-GB" sz="600" kern="1200" dirty="0"/>
        </a:p>
      </dsp:txBody>
      <dsp:txXfrm>
        <a:off x="4199163" y="4170760"/>
        <a:ext cx="611264" cy="296410"/>
      </dsp:txXfrm>
    </dsp:sp>
    <dsp:sp modelId="{FCEBE4C3-5640-4E6F-8E46-13D1FC483068}">
      <dsp:nvSpPr>
        <dsp:cNvPr id="0" name=""/>
        <dsp:cNvSpPr/>
      </dsp:nvSpPr>
      <dsp:spPr>
        <a:xfrm>
          <a:off x="4819650"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4312668"/>
        <a:ext cx="12594" cy="12594"/>
      </dsp:txXfrm>
    </dsp:sp>
    <dsp:sp modelId="{F4186EAB-2EF1-4A1A-B0BC-561B82B07ED9}">
      <dsp:nvSpPr>
        <dsp:cNvPr id="0" name=""/>
        <dsp:cNvSpPr/>
      </dsp:nvSpPr>
      <dsp:spPr>
        <a:xfrm>
          <a:off x="5071533"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Pociceae</a:t>
          </a:r>
          <a:endParaRPr lang="en-GB" sz="600" kern="1200" dirty="0"/>
        </a:p>
      </dsp:txBody>
      <dsp:txXfrm>
        <a:off x="5080755" y="4170760"/>
        <a:ext cx="611264" cy="296410"/>
      </dsp:txXfrm>
    </dsp:sp>
    <dsp:sp modelId="{32D84231-17A6-4929-8AE4-1ABC71A06BF6}">
      <dsp:nvSpPr>
        <dsp:cNvPr id="0" name=""/>
        <dsp:cNvSpPr/>
      </dsp:nvSpPr>
      <dsp:spPr>
        <a:xfrm>
          <a:off x="5701241"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4312668"/>
        <a:ext cx="12594" cy="12594"/>
      </dsp:txXfrm>
    </dsp:sp>
    <dsp:sp modelId="{7A233057-C535-458D-B1A5-121141EAD805}">
      <dsp:nvSpPr>
        <dsp:cNvPr id="0" name=""/>
        <dsp:cNvSpPr/>
      </dsp:nvSpPr>
      <dsp:spPr>
        <a:xfrm>
          <a:off x="5953125"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Zea</a:t>
          </a:r>
          <a:endParaRPr lang="en-GB" sz="600" kern="1200" dirty="0"/>
        </a:p>
      </dsp:txBody>
      <dsp:txXfrm>
        <a:off x="5962347" y="4170760"/>
        <a:ext cx="611264" cy="296410"/>
      </dsp:txXfrm>
    </dsp:sp>
    <dsp:sp modelId="{6402B109-7FE4-4240-8936-77A56A1D451D}">
      <dsp:nvSpPr>
        <dsp:cNvPr id="0" name=""/>
        <dsp:cNvSpPr/>
      </dsp:nvSpPr>
      <dsp:spPr>
        <a:xfrm>
          <a:off x="6582833"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4312668"/>
        <a:ext cx="12594" cy="12594"/>
      </dsp:txXfrm>
    </dsp:sp>
    <dsp:sp modelId="{2898FE66-994E-4EFC-A901-AEC6BAC4F5E8}">
      <dsp:nvSpPr>
        <dsp:cNvPr id="0" name=""/>
        <dsp:cNvSpPr/>
      </dsp:nvSpPr>
      <dsp:spPr>
        <a:xfrm>
          <a:off x="6834716"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Zea</a:t>
          </a:r>
          <a:r>
            <a:rPr lang="en-US" sz="600" kern="1200" dirty="0"/>
            <a:t> mays</a:t>
          </a:r>
          <a:endParaRPr lang="en-GB" sz="600" kern="1200" dirty="0"/>
        </a:p>
      </dsp:txBody>
      <dsp:txXfrm>
        <a:off x="6843938" y="4170760"/>
        <a:ext cx="611264" cy="296410"/>
      </dsp:txXfrm>
    </dsp:sp>
    <dsp:sp modelId="{34A54743-E783-40BA-B9FD-082EEC5EE6C1}">
      <dsp:nvSpPr>
        <dsp:cNvPr id="0" name=""/>
        <dsp:cNvSpPr/>
      </dsp:nvSpPr>
      <dsp:spPr>
        <a:xfrm rot="3310531">
          <a:off x="2080278" y="4494777"/>
          <a:ext cx="441076" cy="10458"/>
        </a:xfrm>
        <a:custGeom>
          <a:avLst/>
          <a:gdLst/>
          <a:ahLst/>
          <a:cxnLst/>
          <a:rect l="0" t="0" r="0" b="0"/>
          <a:pathLst>
            <a:path>
              <a:moveTo>
                <a:pt x="0" y="5229"/>
              </a:moveTo>
              <a:lnTo>
                <a:pt x="441076"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9789" y="4488980"/>
        <a:ext cx="22053" cy="22053"/>
      </dsp:txXfrm>
    </dsp:sp>
    <dsp:sp modelId="{2E6E9188-C4D6-4284-A77A-F3285AE4398B}">
      <dsp:nvSpPr>
        <dsp:cNvPr id="0" name=""/>
        <dsp:cNvSpPr/>
      </dsp:nvSpPr>
      <dsp:spPr>
        <a:xfrm>
          <a:off x="2426758"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Tracheophyta</a:t>
          </a:r>
          <a:endParaRPr lang="en-GB" sz="600" kern="1200" dirty="0"/>
        </a:p>
      </dsp:txBody>
      <dsp:txXfrm>
        <a:off x="2435980" y="4532843"/>
        <a:ext cx="611264" cy="296410"/>
      </dsp:txXfrm>
    </dsp:sp>
    <dsp:sp modelId="{AEAD2E93-C291-407B-8179-CA686686CD7B}">
      <dsp:nvSpPr>
        <dsp:cNvPr id="0" name=""/>
        <dsp:cNvSpPr/>
      </dsp:nvSpPr>
      <dsp:spPr>
        <a:xfrm>
          <a:off x="3056466"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4674751"/>
        <a:ext cx="12594" cy="12594"/>
      </dsp:txXfrm>
    </dsp:sp>
    <dsp:sp modelId="{5A5F5C2F-5F06-4A48-8E57-12962406B278}">
      <dsp:nvSpPr>
        <dsp:cNvPr id="0" name=""/>
        <dsp:cNvSpPr/>
      </dsp:nvSpPr>
      <dsp:spPr>
        <a:xfrm>
          <a:off x="3308349"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Magnoliopsida</a:t>
          </a:r>
          <a:endParaRPr lang="en-GB" sz="600" kern="1200" dirty="0"/>
        </a:p>
      </dsp:txBody>
      <dsp:txXfrm>
        <a:off x="3317571" y="4532843"/>
        <a:ext cx="611264" cy="296410"/>
      </dsp:txXfrm>
    </dsp:sp>
    <dsp:sp modelId="{E40C0147-3D54-420E-B2BD-C365FD264FE9}">
      <dsp:nvSpPr>
        <dsp:cNvPr id="0" name=""/>
        <dsp:cNvSpPr/>
      </dsp:nvSpPr>
      <dsp:spPr>
        <a:xfrm>
          <a:off x="3938058"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4674751"/>
        <a:ext cx="12594" cy="12594"/>
      </dsp:txXfrm>
    </dsp:sp>
    <dsp:sp modelId="{5E8C58F3-3DD5-4383-8FA7-EC80BBC6341D}">
      <dsp:nvSpPr>
        <dsp:cNvPr id="0" name=""/>
        <dsp:cNvSpPr/>
      </dsp:nvSpPr>
      <dsp:spPr>
        <a:xfrm>
          <a:off x="4189941"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Aspciragales</a:t>
          </a:r>
          <a:endParaRPr lang="en-GB" sz="600" kern="1200" dirty="0"/>
        </a:p>
      </dsp:txBody>
      <dsp:txXfrm>
        <a:off x="4199163" y="4532843"/>
        <a:ext cx="611264" cy="296410"/>
      </dsp:txXfrm>
    </dsp:sp>
    <dsp:sp modelId="{B9A2E879-5A03-47FD-98A9-DF1E9D98B047}">
      <dsp:nvSpPr>
        <dsp:cNvPr id="0" name=""/>
        <dsp:cNvSpPr/>
      </dsp:nvSpPr>
      <dsp:spPr>
        <a:xfrm>
          <a:off x="4819650"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4674751"/>
        <a:ext cx="12594" cy="12594"/>
      </dsp:txXfrm>
    </dsp:sp>
    <dsp:sp modelId="{4AB6CAC2-3C07-48CF-9B86-10EF365689F0}">
      <dsp:nvSpPr>
        <dsp:cNvPr id="0" name=""/>
        <dsp:cNvSpPr/>
      </dsp:nvSpPr>
      <dsp:spPr>
        <a:xfrm>
          <a:off x="5071533"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Xanthorrhoeacea</a:t>
          </a:r>
          <a:endParaRPr lang="en-GB" sz="600" kern="1200" dirty="0"/>
        </a:p>
      </dsp:txBody>
      <dsp:txXfrm>
        <a:off x="5080755" y="4532843"/>
        <a:ext cx="611264" cy="296410"/>
      </dsp:txXfrm>
    </dsp:sp>
    <dsp:sp modelId="{E46FA220-D75E-499A-8B11-8E2FA7C69A67}">
      <dsp:nvSpPr>
        <dsp:cNvPr id="0" name=""/>
        <dsp:cNvSpPr/>
      </dsp:nvSpPr>
      <dsp:spPr>
        <a:xfrm>
          <a:off x="5701241"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4674751"/>
        <a:ext cx="12594" cy="12594"/>
      </dsp:txXfrm>
    </dsp:sp>
    <dsp:sp modelId="{AFE5C73C-461E-4B21-8BC3-E7C9E1BEA38E}">
      <dsp:nvSpPr>
        <dsp:cNvPr id="0" name=""/>
        <dsp:cNvSpPr/>
      </dsp:nvSpPr>
      <dsp:spPr>
        <a:xfrm>
          <a:off x="5953125"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5962347" y="4532843"/>
        <a:ext cx="611264" cy="296410"/>
      </dsp:txXfrm>
    </dsp:sp>
    <dsp:sp modelId="{8A88EC8D-29AC-4DED-B040-E17FDA10CF23}">
      <dsp:nvSpPr>
        <dsp:cNvPr id="0" name=""/>
        <dsp:cNvSpPr/>
      </dsp:nvSpPr>
      <dsp:spPr>
        <a:xfrm>
          <a:off x="6582833"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4674751"/>
        <a:ext cx="12594" cy="12594"/>
      </dsp:txXfrm>
    </dsp:sp>
    <dsp:sp modelId="{0D2513F9-C7BF-42D6-9EA3-C0F0B8CBEB10}">
      <dsp:nvSpPr>
        <dsp:cNvPr id="0" name=""/>
        <dsp:cNvSpPr/>
      </dsp:nvSpPr>
      <dsp:spPr>
        <a:xfrm>
          <a:off x="6834716"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Aloe</a:t>
          </a:r>
          <a:endParaRPr lang="en-GB" sz="600" kern="1200" dirty="0"/>
        </a:p>
      </dsp:txBody>
      <dsp:txXfrm>
        <a:off x="6843938" y="4532843"/>
        <a:ext cx="611264" cy="296410"/>
      </dsp:txXfrm>
    </dsp:sp>
    <dsp:sp modelId="{4D385259-B123-41F4-AB9C-9FF8AEF898AD}">
      <dsp:nvSpPr>
        <dsp:cNvPr id="0" name=""/>
        <dsp:cNvSpPr/>
      </dsp:nvSpPr>
      <dsp:spPr>
        <a:xfrm rot="4675100">
          <a:off x="817513" y="4449517"/>
          <a:ext cx="1203423" cy="10458"/>
        </a:xfrm>
        <a:custGeom>
          <a:avLst/>
          <a:gdLst/>
          <a:ahLst/>
          <a:cxnLst/>
          <a:rect l="0" t="0" r="0" b="0"/>
          <a:pathLst>
            <a:path>
              <a:moveTo>
                <a:pt x="0" y="5229"/>
              </a:moveTo>
              <a:lnTo>
                <a:pt x="1203423"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9139" y="4424661"/>
        <a:ext cx="60171" cy="60171"/>
      </dsp:txXfrm>
    </dsp:sp>
    <dsp:sp modelId="{6242D5FB-E902-4700-942D-68E00D3F133B}">
      <dsp:nvSpPr>
        <dsp:cNvPr id="0" name=""/>
        <dsp:cNvSpPr/>
      </dsp:nvSpPr>
      <dsp:spPr>
        <a:xfrm>
          <a:off x="1545166"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Fungi</a:t>
          </a:r>
          <a:endParaRPr lang="en-GB" sz="600" kern="1200" dirty="0"/>
        </a:p>
      </dsp:txBody>
      <dsp:txXfrm>
        <a:off x="1554388" y="4894925"/>
        <a:ext cx="611264" cy="296410"/>
      </dsp:txXfrm>
    </dsp:sp>
    <dsp:sp modelId="{5AA76B43-8FA0-4008-AB92-EDE6A025939D}">
      <dsp:nvSpPr>
        <dsp:cNvPr id="0" name=""/>
        <dsp:cNvSpPr/>
      </dsp:nvSpPr>
      <dsp:spPr>
        <a:xfrm>
          <a:off x="2174874"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4519" y="5036833"/>
        <a:ext cx="12594" cy="12594"/>
      </dsp:txXfrm>
    </dsp:sp>
    <dsp:sp modelId="{724745CC-F776-460A-8072-A348B872B06A}">
      <dsp:nvSpPr>
        <dsp:cNvPr id="0" name=""/>
        <dsp:cNvSpPr/>
      </dsp:nvSpPr>
      <dsp:spPr>
        <a:xfrm>
          <a:off x="2426758"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Basidiomycetes</a:t>
          </a:r>
          <a:endParaRPr lang="en-GB" sz="600" kern="1200" dirty="0"/>
        </a:p>
      </dsp:txBody>
      <dsp:txXfrm>
        <a:off x="2435980" y="4894925"/>
        <a:ext cx="611264" cy="296410"/>
      </dsp:txXfrm>
    </dsp:sp>
    <dsp:sp modelId="{19E76F32-0F5F-4750-8AE8-469B12A3A528}">
      <dsp:nvSpPr>
        <dsp:cNvPr id="0" name=""/>
        <dsp:cNvSpPr/>
      </dsp:nvSpPr>
      <dsp:spPr>
        <a:xfrm>
          <a:off x="3056466"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5036833"/>
        <a:ext cx="12594" cy="12594"/>
      </dsp:txXfrm>
    </dsp:sp>
    <dsp:sp modelId="{9833C9F1-A9F9-4D8F-B50A-0F6967CBD687}">
      <dsp:nvSpPr>
        <dsp:cNvPr id="0" name=""/>
        <dsp:cNvSpPr/>
      </dsp:nvSpPr>
      <dsp:spPr>
        <a:xfrm>
          <a:off x="3308349"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Agaricomycetes</a:t>
          </a:r>
          <a:endParaRPr lang="en-GB" sz="600" kern="1200" dirty="0"/>
        </a:p>
      </dsp:txBody>
      <dsp:txXfrm>
        <a:off x="3317571" y="4894925"/>
        <a:ext cx="611264" cy="296410"/>
      </dsp:txXfrm>
    </dsp:sp>
    <dsp:sp modelId="{3A3DDDCE-E4C4-47AB-8E6B-9407B165A3A7}">
      <dsp:nvSpPr>
        <dsp:cNvPr id="0" name=""/>
        <dsp:cNvSpPr/>
      </dsp:nvSpPr>
      <dsp:spPr>
        <a:xfrm>
          <a:off x="3938058"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5036833"/>
        <a:ext cx="12594" cy="12594"/>
      </dsp:txXfrm>
    </dsp:sp>
    <dsp:sp modelId="{F2FB80D9-A690-4B99-A6A5-8FDA4FD69922}">
      <dsp:nvSpPr>
        <dsp:cNvPr id="0" name=""/>
        <dsp:cNvSpPr/>
      </dsp:nvSpPr>
      <dsp:spPr>
        <a:xfrm>
          <a:off x="4189941"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Agaricales</a:t>
          </a:r>
          <a:endParaRPr lang="en-GB" sz="600" kern="1200" dirty="0"/>
        </a:p>
      </dsp:txBody>
      <dsp:txXfrm>
        <a:off x="4199163" y="4894925"/>
        <a:ext cx="611264" cy="296410"/>
      </dsp:txXfrm>
    </dsp:sp>
    <dsp:sp modelId="{915A3422-D338-4CD4-9231-7630FF6850BD}">
      <dsp:nvSpPr>
        <dsp:cNvPr id="0" name=""/>
        <dsp:cNvSpPr/>
      </dsp:nvSpPr>
      <dsp:spPr>
        <a:xfrm>
          <a:off x="4819650"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5036833"/>
        <a:ext cx="12594" cy="12594"/>
      </dsp:txXfrm>
    </dsp:sp>
    <dsp:sp modelId="{2F6A5B65-E1A4-474C-9790-CD4CAF9BC2EF}">
      <dsp:nvSpPr>
        <dsp:cNvPr id="0" name=""/>
        <dsp:cNvSpPr/>
      </dsp:nvSpPr>
      <dsp:spPr>
        <a:xfrm>
          <a:off x="5071533"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Pleurotaceae</a:t>
          </a:r>
          <a:endParaRPr lang="en-GB" sz="600" kern="1200" dirty="0"/>
        </a:p>
      </dsp:txBody>
      <dsp:txXfrm>
        <a:off x="5080755" y="4894925"/>
        <a:ext cx="611264" cy="296410"/>
      </dsp:txXfrm>
    </dsp:sp>
    <dsp:sp modelId="{1384D656-8961-4B21-A3B2-9428766006CE}">
      <dsp:nvSpPr>
        <dsp:cNvPr id="0" name=""/>
        <dsp:cNvSpPr/>
      </dsp:nvSpPr>
      <dsp:spPr>
        <a:xfrm>
          <a:off x="5701241"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5036833"/>
        <a:ext cx="12594" cy="12594"/>
      </dsp:txXfrm>
    </dsp:sp>
    <dsp:sp modelId="{856F178E-0654-4A6A-8176-3CE3C9710C94}">
      <dsp:nvSpPr>
        <dsp:cNvPr id="0" name=""/>
        <dsp:cNvSpPr/>
      </dsp:nvSpPr>
      <dsp:spPr>
        <a:xfrm>
          <a:off x="5953125"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Pleurotus</a:t>
          </a:r>
          <a:endParaRPr lang="en-GB" sz="600" kern="1200" dirty="0"/>
        </a:p>
      </dsp:txBody>
      <dsp:txXfrm>
        <a:off x="5962347" y="4894925"/>
        <a:ext cx="611264" cy="296410"/>
      </dsp:txXfrm>
    </dsp:sp>
    <dsp:sp modelId="{BD685393-2FC1-4A64-9110-9A439FDB471A}">
      <dsp:nvSpPr>
        <dsp:cNvPr id="0" name=""/>
        <dsp:cNvSpPr/>
      </dsp:nvSpPr>
      <dsp:spPr>
        <a:xfrm>
          <a:off x="6582833"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5036833"/>
        <a:ext cx="12594" cy="12594"/>
      </dsp:txXfrm>
    </dsp:sp>
    <dsp:sp modelId="{209CACE6-D6C3-43EE-BA99-9F3396B456A5}">
      <dsp:nvSpPr>
        <dsp:cNvPr id="0" name=""/>
        <dsp:cNvSpPr/>
      </dsp:nvSpPr>
      <dsp:spPr>
        <a:xfrm>
          <a:off x="6834716"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n-GB" sz="600" kern="1200" dirty="0"/>
        </a:p>
      </dsp:txBody>
      <dsp:txXfrm>
        <a:off x="6843938" y="4894925"/>
        <a:ext cx="611264" cy="296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F556F-C074-464A-8C32-71C4900B2608}">
      <dsp:nvSpPr>
        <dsp:cNvPr id="0" name=""/>
        <dsp:cNvSpPr/>
      </dsp:nvSpPr>
      <dsp:spPr>
        <a:xfrm>
          <a:off x="6771745"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Species</a:t>
          </a:r>
          <a:endParaRPr lang="en-GB" sz="700" kern="1200" dirty="0"/>
        </a:p>
      </dsp:txBody>
      <dsp:txXfrm>
        <a:off x="6771745" y="0"/>
        <a:ext cx="755650" cy="1625600"/>
      </dsp:txXfrm>
    </dsp:sp>
    <dsp:sp modelId="{0B2A194D-22DE-46A7-BC0F-6ECCA2C3EE80}">
      <dsp:nvSpPr>
        <dsp:cNvPr id="0" name=""/>
        <dsp:cNvSpPr/>
      </dsp:nvSpPr>
      <dsp:spPr>
        <a:xfrm>
          <a:off x="5890154"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Genus</a:t>
          </a:r>
          <a:endParaRPr lang="en-GB" sz="700" kern="1200" dirty="0"/>
        </a:p>
      </dsp:txBody>
      <dsp:txXfrm>
        <a:off x="5890154" y="0"/>
        <a:ext cx="755650" cy="1625600"/>
      </dsp:txXfrm>
    </dsp:sp>
    <dsp:sp modelId="{4CCD5DC0-E882-4AE1-BEED-FD4E5C93B5CF}">
      <dsp:nvSpPr>
        <dsp:cNvPr id="0" name=""/>
        <dsp:cNvSpPr/>
      </dsp:nvSpPr>
      <dsp:spPr>
        <a:xfrm>
          <a:off x="5008562"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Family</a:t>
          </a:r>
          <a:endParaRPr lang="en-GB" sz="700" kern="1200" dirty="0"/>
        </a:p>
      </dsp:txBody>
      <dsp:txXfrm>
        <a:off x="5008562" y="0"/>
        <a:ext cx="755650" cy="1625600"/>
      </dsp:txXfrm>
    </dsp:sp>
    <dsp:sp modelId="{B595484D-CDAF-41B2-A4C9-B7E7BB7AF9C1}">
      <dsp:nvSpPr>
        <dsp:cNvPr id="0" name=""/>
        <dsp:cNvSpPr/>
      </dsp:nvSpPr>
      <dsp:spPr>
        <a:xfrm>
          <a:off x="4126970"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Order</a:t>
          </a:r>
          <a:endParaRPr lang="en-GB" sz="700" kern="1200" dirty="0"/>
        </a:p>
      </dsp:txBody>
      <dsp:txXfrm>
        <a:off x="4126970" y="0"/>
        <a:ext cx="755650" cy="1625600"/>
      </dsp:txXfrm>
    </dsp:sp>
    <dsp:sp modelId="{08EC7508-328E-4946-B290-52215BD90229}">
      <dsp:nvSpPr>
        <dsp:cNvPr id="0" name=""/>
        <dsp:cNvSpPr/>
      </dsp:nvSpPr>
      <dsp:spPr>
        <a:xfrm>
          <a:off x="3215727"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Class</a:t>
          </a:r>
          <a:endParaRPr lang="en-GB" sz="700" kern="1200" dirty="0"/>
        </a:p>
      </dsp:txBody>
      <dsp:txXfrm>
        <a:off x="3215727" y="0"/>
        <a:ext cx="755650" cy="1625600"/>
      </dsp:txXfrm>
    </dsp:sp>
    <dsp:sp modelId="{E2F1B24D-526B-414B-A0DF-C2B3D6AAC54F}">
      <dsp:nvSpPr>
        <dsp:cNvPr id="0" name=""/>
        <dsp:cNvSpPr/>
      </dsp:nvSpPr>
      <dsp:spPr>
        <a:xfrm>
          <a:off x="2363787"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Phylum/DIVISION</a:t>
          </a:r>
          <a:endParaRPr lang="en-GB" sz="700" kern="1200" dirty="0"/>
        </a:p>
      </dsp:txBody>
      <dsp:txXfrm>
        <a:off x="2363787" y="0"/>
        <a:ext cx="755650" cy="1625600"/>
      </dsp:txXfrm>
    </dsp:sp>
    <dsp:sp modelId="{0877247A-7CE9-4D72-B4BF-BDF3A7715925}">
      <dsp:nvSpPr>
        <dsp:cNvPr id="0" name=""/>
        <dsp:cNvSpPr/>
      </dsp:nvSpPr>
      <dsp:spPr>
        <a:xfrm>
          <a:off x="1482195"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r>
            <a:rPr lang="en-US" sz="700" kern="1200" dirty="0"/>
            <a:t>Kingdom</a:t>
          </a:r>
          <a:endParaRPr lang="en-GB" sz="700" kern="1200" dirty="0"/>
        </a:p>
      </dsp:txBody>
      <dsp:txXfrm>
        <a:off x="1482195" y="0"/>
        <a:ext cx="755650" cy="1625600"/>
      </dsp:txXfrm>
    </dsp:sp>
    <dsp:sp modelId="{ADBA7629-7D62-4CFC-9886-CEBED6AE6EA3}">
      <dsp:nvSpPr>
        <dsp:cNvPr id="0" name=""/>
        <dsp:cNvSpPr/>
      </dsp:nvSpPr>
      <dsp:spPr>
        <a:xfrm>
          <a:off x="600603" y="0"/>
          <a:ext cx="755650" cy="54186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9784" tIns="49784" rIns="49784" bIns="49784" numCol="1" spcCol="1270" anchor="ctr" anchorCtr="0">
          <a:noAutofit/>
        </a:bodyPr>
        <a:lstStyle/>
        <a:p>
          <a:pPr marL="0" lvl="0" indent="0" algn="ctr" defTabSz="311150">
            <a:lnSpc>
              <a:spcPct val="90000"/>
            </a:lnSpc>
            <a:spcBef>
              <a:spcPct val="0"/>
            </a:spcBef>
            <a:spcAft>
              <a:spcPct val="35000"/>
            </a:spcAft>
            <a:buNone/>
          </a:pPr>
          <a:endParaRPr lang="en-GB" sz="700" kern="1200" dirty="0"/>
        </a:p>
      </dsp:txBody>
      <dsp:txXfrm>
        <a:off x="600603" y="0"/>
        <a:ext cx="755650" cy="1625600"/>
      </dsp:txXfrm>
    </dsp:sp>
    <dsp:sp modelId="{6B874217-7870-4147-96EE-60345FEFF2B7}">
      <dsp:nvSpPr>
        <dsp:cNvPr id="0" name=""/>
        <dsp:cNvSpPr/>
      </dsp:nvSpPr>
      <dsp:spPr>
        <a:xfrm>
          <a:off x="663574" y="370893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n-GB" sz="600" kern="1200" dirty="0"/>
        </a:p>
      </dsp:txBody>
      <dsp:txXfrm>
        <a:off x="672796" y="3718158"/>
        <a:ext cx="611264" cy="296410"/>
      </dsp:txXfrm>
    </dsp:sp>
    <dsp:sp modelId="{F4FDD286-BBE5-41A6-9F51-88467A9016A1}">
      <dsp:nvSpPr>
        <dsp:cNvPr id="0" name=""/>
        <dsp:cNvSpPr/>
      </dsp:nvSpPr>
      <dsp:spPr>
        <a:xfrm rot="16924900">
          <a:off x="817513" y="3272749"/>
          <a:ext cx="1203423" cy="10458"/>
        </a:xfrm>
        <a:custGeom>
          <a:avLst/>
          <a:gdLst/>
          <a:ahLst/>
          <a:cxnLst/>
          <a:rect l="0" t="0" r="0" b="0"/>
          <a:pathLst>
            <a:path>
              <a:moveTo>
                <a:pt x="0" y="5229"/>
              </a:moveTo>
              <a:lnTo>
                <a:pt x="1203423"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9139" y="3247893"/>
        <a:ext cx="60171" cy="60171"/>
      </dsp:txXfrm>
    </dsp:sp>
    <dsp:sp modelId="{1CB16DB9-FC06-4809-91DE-F86A86DAB828}">
      <dsp:nvSpPr>
        <dsp:cNvPr id="0" name=""/>
        <dsp:cNvSpPr/>
      </dsp:nvSpPr>
      <dsp:spPr>
        <a:xfrm>
          <a:off x="1545166" y="253216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Animalia</a:t>
          </a:r>
          <a:endParaRPr lang="en-GB" sz="600" kern="1200" dirty="0"/>
        </a:p>
      </dsp:txBody>
      <dsp:txXfrm>
        <a:off x="1554388" y="2541390"/>
        <a:ext cx="611264" cy="296410"/>
      </dsp:txXfrm>
    </dsp:sp>
    <dsp:sp modelId="{775D6EE0-7A10-447F-992F-70DF269A983B}">
      <dsp:nvSpPr>
        <dsp:cNvPr id="0" name=""/>
        <dsp:cNvSpPr/>
      </dsp:nvSpPr>
      <dsp:spPr>
        <a:xfrm rot="17132988">
          <a:off x="1831018" y="2231763"/>
          <a:ext cx="939597" cy="10458"/>
        </a:xfrm>
        <a:custGeom>
          <a:avLst/>
          <a:gdLst/>
          <a:ahLst/>
          <a:cxnLst/>
          <a:rect l="0" t="0" r="0" b="0"/>
          <a:pathLst>
            <a:path>
              <a:moveTo>
                <a:pt x="0" y="5229"/>
              </a:moveTo>
              <a:lnTo>
                <a:pt x="939597"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77326" y="2213502"/>
        <a:ext cx="46979" cy="46979"/>
      </dsp:txXfrm>
    </dsp:sp>
    <dsp:sp modelId="{5E24BA09-6EA1-4502-A67B-FDCD7AEDE90B}">
      <dsp:nvSpPr>
        <dsp:cNvPr id="0" name=""/>
        <dsp:cNvSpPr/>
      </dsp:nvSpPr>
      <dsp:spPr>
        <a:xfrm>
          <a:off x="2426758"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Chordata</a:t>
          </a:r>
          <a:endParaRPr lang="en-GB" sz="600" kern="1200" dirty="0"/>
        </a:p>
      </dsp:txBody>
      <dsp:txXfrm>
        <a:off x="2435980" y="1636184"/>
        <a:ext cx="611264" cy="296410"/>
      </dsp:txXfrm>
    </dsp:sp>
    <dsp:sp modelId="{DC4460D9-404B-4F88-875D-D4D7AFE88388}">
      <dsp:nvSpPr>
        <dsp:cNvPr id="0" name=""/>
        <dsp:cNvSpPr/>
      </dsp:nvSpPr>
      <dsp:spPr>
        <a:xfrm>
          <a:off x="3056466"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1778092"/>
        <a:ext cx="12594" cy="12594"/>
      </dsp:txXfrm>
    </dsp:sp>
    <dsp:sp modelId="{9ACD3A0B-CC26-4674-B49A-7BF23169E25E}">
      <dsp:nvSpPr>
        <dsp:cNvPr id="0" name=""/>
        <dsp:cNvSpPr/>
      </dsp:nvSpPr>
      <dsp:spPr>
        <a:xfrm>
          <a:off x="3308349"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Mammalia</a:t>
          </a:r>
          <a:endParaRPr lang="en-GB" sz="600" kern="1200" dirty="0"/>
        </a:p>
      </dsp:txBody>
      <dsp:txXfrm>
        <a:off x="3317571" y="1636184"/>
        <a:ext cx="611264" cy="296410"/>
      </dsp:txXfrm>
    </dsp:sp>
    <dsp:sp modelId="{6BD712B0-E010-4950-84C7-19F98A80A8EA}">
      <dsp:nvSpPr>
        <dsp:cNvPr id="0" name=""/>
        <dsp:cNvSpPr/>
      </dsp:nvSpPr>
      <dsp:spPr>
        <a:xfrm>
          <a:off x="3938058"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1778092"/>
        <a:ext cx="12594" cy="12594"/>
      </dsp:txXfrm>
    </dsp:sp>
    <dsp:sp modelId="{BDCBF555-1F78-4D4B-8D8F-AC9258B1B49D}">
      <dsp:nvSpPr>
        <dsp:cNvPr id="0" name=""/>
        <dsp:cNvSpPr/>
      </dsp:nvSpPr>
      <dsp:spPr>
        <a:xfrm>
          <a:off x="4189941"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Carnivore</a:t>
          </a:r>
          <a:endParaRPr lang="en-GB" sz="600" kern="1200" dirty="0"/>
        </a:p>
      </dsp:txBody>
      <dsp:txXfrm>
        <a:off x="4199163" y="1636184"/>
        <a:ext cx="611264" cy="296410"/>
      </dsp:txXfrm>
    </dsp:sp>
    <dsp:sp modelId="{C341E3BC-C8F4-4B4E-B53D-E28F88CB0CE2}">
      <dsp:nvSpPr>
        <dsp:cNvPr id="0" name=""/>
        <dsp:cNvSpPr/>
      </dsp:nvSpPr>
      <dsp:spPr>
        <a:xfrm>
          <a:off x="4819650"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1778092"/>
        <a:ext cx="12594" cy="12594"/>
      </dsp:txXfrm>
    </dsp:sp>
    <dsp:sp modelId="{3B6B184A-9C92-4ECF-BFAD-C29CDC995AED}">
      <dsp:nvSpPr>
        <dsp:cNvPr id="0" name=""/>
        <dsp:cNvSpPr/>
      </dsp:nvSpPr>
      <dsp:spPr>
        <a:xfrm>
          <a:off x="5071533"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Hyaenidae</a:t>
          </a:r>
          <a:endParaRPr lang="en-GB" sz="600" kern="1200" dirty="0"/>
        </a:p>
      </dsp:txBody>
      <dsp:txXfrm>
        <a:off x="5080755" y="1636184"/>
        <a:ext cx="611264" cy="296410"/>
      </dsp:txXfrm>
    </dsp:sp>
    <dsp:sp modelId="{1A7F6A37-5A2D-45C1-8479-702C3FF44079}">
      <dsp:nvSpPr>
        <dsp:cNvPr id="0" name=""/>
        <dsp:cNvSpPr/>
      </dsp:nvSpPr>
      <dsp:spPr>
        <a:xfrm>
          <a:off x="5701241"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1778092"/>
        <a:ext cx="12594" cy="12594"/>
      </dsp:txXfrm>
    </dsp:sp>
    <dsp:sp modelId="{472859CA-FDE8-4E5A-8AC7-408739FA8606}">
      <dsp:nvSpPr>
        <dsp:cNvPr id="0" name=""/>
        <dsp:cNvSpPr/>
      </dsp:nvSpPr>
      <dsp:spPr>
        <a:xfrm>
          <a:off x="5953125"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Crocuta</a:t>
          </a:r>
          <a:endParaRPr lang="en-GB" sz="600" kern="1200" dirty="0"/>
        </a:p>
      </dsp:txBody>
      <dsp:txXfrm>
        <a:off x="5962347" y="1636184"/>
        <a:ext cx="611264" cy="296410"/>
      </dsp:txXfrm>
    </dsp:sp>
    <dsp:sp modelId="{B75946AD-A56F-4BE9-9BBF-C01EE3C4B70E}">
      <dsp:nvSpPr>
        <dsp:cNvPr id="0" name=""/>
        <dsp:cNvSpPr/>
      </dsp:nvSpPr>
      <dsp:spPr>
        <a:xfrm>
          <a:off x="6582833" y="1779160"/>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1778092"/>
        <a:ext cx="12594" cy="12594"/>
      </dsp:txXfrm>
    </dsp:sp>
    <dsp:sp modelId="{013B12EB-702F-4817-BACC-D32048028A61}">
      <dsp:nvSpPr>
        <dsp:cNvPr id="0" name=""/>
        <dsp:cNvSpPr/>
      </dsp:nvSpPr>
      <dsp:spPr>
        <a:xfrm>
          <a:off x="6834716" y="1626962"/>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Crucuta</a:t>
          </a:r>
          <a:r>
            <a:rPr lang="en-US" sz="600" kern="1200" dirty="0"/>
            <a:t> </a:t>
          </a:r>
          <a:r>
            <a:rPr lang="en-US" sz="600" kern="1200" dirty="0" err="1"/>
            <a:t>Crucuta</a:t>
          </a:r>
          <a:endParaRPr lang="en-GB" sz="600" kern="1200" dirty="0"/>
        </a:p>
      </dsp:txBody>
      <dsp:txXfrm>
        <a:off x="6843938" y="1636184"/>
        <a:ext cx="611264" cy="296410"/>
      </dsp:txXfrm>
    </dsp:sp>
    <dsp:sp modelId="{00F34A02-3532-4653-B9F1-B03094F0ADFD}">
      <dsp:nvSpPr>
        <dsp:cNvPr id="0" name=""/>
        <dsp:cNvSpPr/>
      </dsp:nvSpPr>
      <dsp:spPr>
        <a:xfrm rot="17692822">
          <a:off x="2001472" y="2412804"/>
          <a:ext cx="598688" cy="10458"/>
        </a:xfrm>
        <a:custGeom>
          <a:avLst/>
          <a:gdLst/>
          <a:ahLst/>
          <a:cxnLst/>
          <a:rect l="0" t="0" r="0" b="0"/>
          <a:pathLst>
            <a:path>
              <a:moveTo>
                <a:pt x="0" y="5229"/>
              </a:moveTo>
              <a:lnTo>
                <a:pt x="598688"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5849" y="2403066"/>
        <a:ext cx="29934" cy="29934"/>
      </dsp:txXfrm>
    </dsp:sp>
    <dsp:sp modelId="{7F7D972D-D747-4DCB-B193-43F69EC622C0}">
      <dsp:nvSpPr>
        <dsp:cNvPr id="0" name=""/>
        <dsp:cNvSpPr/>
      </dsp:nvSpPr>
      <dsp:spPr>
        <a:xfrm>
          <a:off x="2426758"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Arthropoda</a:t>
          </a:r>
          <a:endParaRPr lang="en-GB" sz="600" kern="1200" dirty="0"/>
        </a:p>
      </dsp:txBody>
      <dsp:txXfrm>
        <a:off x="2435980" y="1998267"/>
        <a:ext cx="611264" cy="296410"/>
      </dsp:txXfrm>
    </dsp:sp>
    <dsp:sp modelId="{19C1DC83-F595-4E1A-846C-CCD0472BDB71}">
      <dsp:nvSpPr>
        <dsp:cNvPr id="0" name=""/>
        <dsp:cNvSpPr/>
      </dsp:nvSpPr>
      <dsp:spPr>
        <a:xfrm>
          <a:off x="3056466"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140175"/>
        <a:ext cx="12594" cy="12594"/>
      </dsp:txXfrm>
    </dsp:sp>
    <dsp:sp modelId="{C5724D8A-69BB-4085-8EE2-DD24A80E84CD}">
      <dsp:nvSpPr>
        <dsp:cNvPr id="0" name=""/>
        <dsp:cNvSpPr/>
      </dsp:nvSpPr>
      <dsp:spPr>
        <a:xfrm>
          <a:off x="3308349"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Molacostraca</a:t>
          </a:r>
          <a:endParaRPr lang="en-GB" sz="600" kern="1200" dirty="0"/>
        </a:p>
      </dsp:txBody>
      <dsp:txXfrm>
        <a:off x="3317571" y="1998267"/>
        <a:ext cx="611264" cy="296410"/>
      </dsp:txXfrm>
    </dsp:sp>
    <dsp:sp modelId="{3AB8C9AA-7A0D-460C-82EE-E1FF8A7E66AB}">
      <dsp:nvSpPr>
        <dsp:cNvPr id="0" name=""/>
        <dsp:cNvSpPr/>
      </dsp:nvSpPr>
      <dsp:spPr>
        <a:xfrm>
          <a:off x="3938058"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140175"/>
        <a:ext cx="12594" cy="12594"/>
      </dsp:txXfrm>
    </dsp:sp>
    <dsp:sp modelId="{A50F3775-982F-4C28-B9A7-936D2E51A3B9}">
      <dsp:nvSpPr>
        <dsp:cNvPr id="0" name=""/>
        <dsp:cNvSpPr/>
      </dsp:nvSpPr>
      <dsp:spPr>
        <a:xfrm>
          <a:off x="4189941"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Decapoda</a:t>
          </a:r>
          <a:endParaRPr lang="en-GB" sz="600" kern="1200" dirty="0"/>
        </a:p>
      </dsp:txBody>
      <dsp:txXfrm>
        <a:off x="4199163" y="1998267"/>
        <a:ext cx="611264" cy="296410"/>
      </dsp:txXfrm>
    </dsp:sp>
    <dsp:sp modelId="{2BA7C2FB-7C4B-4EEF-8E4B-25C905AED186}">
      <dsp:nvSpPr>
        <dsp:cNvPr id="0" name=""/>
        <dsp:cNvSpPr/>
      </dsp:nvSpPr>
      <dsp:spPr>
        <a:xfrm>
          <a:off x="4819650"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140175"/>
        <a:ext cx="12594" cy="12594"/>
      </dsp:txXfrm>
    </dsp:sp>
    <dsp:sp modelId="{0A59CAB3-A910-4A2A-B557-99D68E1D2B15}">
      <dsp:nvSpPr>
        <dsp:cNvPr id="0" name=""/>
        <dsp:cNvSpPr/>
      </dsp:nvSpPr>
      <dsp:spPr>
        <a:xfrm>
          <a:off x="5071533"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Penaeiodea</a:t>
          </a:r>
          <a:endParaRPr lang="en-GB" sz="600" kern="1200" dirty="0"/>
        </a:p>
      </dsp:txBody>
      <dsp:txXfrm>
        <a:off x="5080755" y="1998267"/>
        <a:ext cx="611264" cy="296410"/>
      </dsp:txXfrm>
    </dsp:sp>
    <dsp:sp modelId="{1042ECA9-8766-4B20-8062-554969FE8279}">
      <dsp:nvSpPr>
        <dsp:cNvPr id="0" name=""/>
        <dsp:cNvSpPr/>
      </dsp:nvSpPr>
      <dsp:spPr>
        <a:xfrm>
          <a:off x="5701241" y="2141242"/>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140175"/>
        <a:ext cx="12594" cy="12594"/>
      </dsp:txXfrm>
    </dsp:sp>
    <dsp:sp modelId="{7A27463E-2212-491A-AECF-B548285B2B31}">
      <dsp:nvSpPr>
        <dsp:cNvPr id="0" name=""/>
        <dsp:cNvSpPr/>
      </dsp:nvSpPr>
      <dsp:spPr>
        <a:xfrm>
          <a:off x="5953125"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Penaeus</a:t>
          </a:r>
          <a:endParaRPr lang="en-GB" sz="600" kern="1200" dirty="0"/>
        </a:p>
      </dsp:txBody>
      <dsp:txXfrm>
        <a:off x="5962347" y="1998267"/>
        <a:ext cx="611264" cy="296410"/>
      </dsp:txXfrm>
    </dsp:sp>
    <dsp:sp modelId="{60AD046D-5568-47FA-92BA-9FFFDF332BBB}">
      <dsp:nvSpPr>
        <dsp:cNvPr id="0" name=""/>
        <dsp:cNvSpPr/>
      </dsp:nvSpPr>
      <dsp:spPr>
        <a:xfrm>
          <a:off x="6582833" y="2141242"/>
          <a:ext cx="227173" cy="10458"/>
        </a:xfrm>
        <a:custGeom>
          <a:avLst/>
          <a:gdLst/>
          <a:ahLst/>
          <a:cxnLst/>
          <a:rect l="0" t="0" r="0" b="0"/>
          <a:pathLst>
            <a:path>
              <a:moveTo>
                <a:pt x="0" y="5229"/>
              </a:moveTo>
              <a:lnTo>
                <a:pt x="22717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690740" y="2140792"/>
        <a:ext cx="11358" cy="11358"/>
      </dsp:txXfrm>
    </dsp:sp>
    <dsp:sp modelId="{B93278A7-4EBB-46D9-9BAB-B1C2DA8771D5}">
      <dsp:nvSpPr>
        <dsp:cNvPr id="0" name=""/>
        <dsp:cNvSpPr/>
      </dsp:nvSpPr>
      <dsp:spPr>
        <a:xfrm>
          <a:off x="6810007" y="1989045"/>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Penaeus</a:t>
          </a:r>
          <a:endParaRPr lang="en-GB" sz="600" kern="1200" dirty="0"/>
        </a:p>
      </dsp:txBody>
      <dsp:txXfrm>
        <a:off x="6819229" y="1998267"/>
        <a:ext cx="611264" cy="296410"/>
      </dsp:txXfrm>
    </dsp:sp>
    <dsp:sp modelId="{153429DD-ECEC-4B3B-8E82-8AEA903E6249}">
      <dsp:nvSpPr>
        <dsp:cNvPr id="0" name=""/>
        <dsp:cNvSpPr/>
      </dsp:nvSpPr>
      <dsp:spPr>
        <a:xfrm rot="19457599">
          <a:off x="2145718" y="2593845"/>
          <a:ext cx="310195" cy="10458"/>
        </a:xfrm>
        <a:custGeom>
          <a:avLst/>
          <a:gdLst/>
          <a:ahLst/>
          <a:cxnLst/>
          <a:rect l="0" t="0" r="0" b="0"/>
          <a:pathLst>
            <a:path>
              <a:moveTo>
                <a:pt x="0" y="5229"/>
              </a:moveTo>
              <a:lnTo>
                <a:pt x="310195"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3061" y="2591320"/>
        <a:ext cx="15509" cy="15509"/>
      </dsp:txXfrm>
    </dsp:sp>
    <dsp:sp modelId="{70949E9A-08AE-4DF2-AC85-5A46F4B81084}">
      <dsp:nvSpPr>
        <dsp:cNvPr id="0" name=""/>
        <dsp:cNvSpPr/>
      </dsp:nvSpPr>
      <dsp:spPr>
        <a:xfrm>
          <a:off x="2426758"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Echinodermata</a:t>
          </a:r>
          <a:endParaRPr lang="en-GB" sz="600" kern="1200" dirty="0"/>
        </a:p>
      </dsp:txBody>
      <dsp:txXfrm>
        <a:off x="2435980" y="2360349"/>
        <a:ext cx="611264" cy="296410"/>
      </dsp:txXfrm>
    </dsp:sp>
    <dsp:sp modelId="{3D360A48-AAB9-4925-B929-8DA5DC067679}">
      <dsp:nvSpPr>
        <dsp:cNvPr id="0" name=""/>
        <dsp:cNvSpPr/>
      </dsp:nvSpPr>
      <dsp:spPr>
        <a:xfrm>
          <a:off x="3056466"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502257"/>
        <a:ext cx="12594" cy="12594"/>
      </dsp:txXfrm>
    </dsp:sp>
    <dsp:sp modelId="{AE98E8AC-1A49-436B-AC5A-AAC0CC59D04F}">
      <dsp:nvSpPr>
        <dsp:cNvPr id="0" name=""/>
        <dsp:cNvSpPr/>
      </dsp:nvSpPr>
      <dsp:spPr>
        <a:xfrm>
          <a:off x="3308349"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Asteroidae</a:t>
          </a:r>
          <a:endParaRPr lang="en-GB" sz="600" kern="1200" dirty="0"/>
        </a:p>
      </dsp:txBody>
      <dsp:txXfrm>
        <a:off x="3317571" y="2360349"/>
        <a:ext cx="611264" cy="296410"/>
      </dsp:txXfrm>
    </dsp:sp>
    <dsp:sp modelId="{83C61C02-A927-44B9-9945-ADD20A2B609C}">
      <dsp:nvSpPr>
        <dsp:cNvPr id="0" name=""/>
        <dsp:cNvSpPr/>
      </dsp:nvSpPr>
      <dsp:spPr>
        <a:xfrm>
          <a:off x="3938058"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502257"/>
        <a:ext cx="12594" cy="12594"/>
      </dsp:txXfrm>
    </dsp:sp>
    <dsp:sp modelId="{E410DC3D-A791-43FE-9283-82B293E7164E}">
      <dsp:nvSpPr>
        <dsp:cNvPr id="0" name=""/>
        <dsp:cNvSpPr/>
      </dsp:nvSpPr>
      <dsp:spPr>
        <a:xfrm>
          <a:off x="4189941"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Valvatida</a:t>
          </a:r>
          <a:endParaRPr lang="en-GB" sz="600" kern="1200" dirty="0"/>
        </a:p>
      </dsp:txBody>
      <dsp:txXfrm>
        <a:off x="4199163" y="2360349"/>
        <a:ext cx="611264" cy="296410"/>
      </dsp:txXfrm>
    </dsp:sp>
    <dsp:sp modelId="{765B2D9A-6F41-42C3-89AF-FFFC50469B13}">
      <dsp:nvSpPr>
        <dsp:cNvPr id="0" name=""/>
        <dsp:cNvSpPr/>
      </dsp:nvSpPr>
      <dsp:spPr>
        <a:xfrm>
          <a:off x="4819650"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502257"/>
        <a:ext cx="12594" cy="12594"/>
      </dsp:txXfrm>
    </dsp:sp>
    <dsp:sp modelId="{A5F13B33-E965-4DAA-A92E-0612F7AEC63E}">
      <dsp:nvSpPr>
        <dsp:cNvPr id="0" name=""/>
        <dsp:cNvSpPr/>
      </dsp:nvSpPr>
      <dsp:spPr>
        <a:xfrm>
          <a:off x="5071533"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Oreasteridae</a:t>
          </a:r>
          <a:endParaRPr lang="en-GB" sz="600" kern="1200" dirty="0"/>
        </a:p>
      </dsp:txBody>
      <dsp:txXfrm>
        <a:off x="5080755" y="2360349"/>
        <a:ext cx="611264" cy="296410"/>
      </dsp:txXfrm>
    </dsp:sp>
    <dsp:sp modelId="{64064B30-981A-4391-A14A-56137CEC2CBA}">
      <dsp:nvSpPr>
        <dsp:cNvPr id="0" name=""/>
        <dsp:cNvSpPr/>
      </dsp:nvSpPr>
      <dsp:spPr>
        <a:xfrm>
          <a:off x="5701241"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502257"/>
        <a:ext cx="12594" cy="12594"/>
      </dsp:txXfrm>
    </dsp:sp>
    <dsp:sp modelId="{D7920B0A-C1EC-4704-B9EA-D0BD35A0DCE3}">
      <dsp:nvSpPr>
        <dsp:cNvPr id="0" name=""/>
        <dsp:cNvSpPr/>
      </dsp:nvSpPr>
      <dsp:spPr>
        <a:xfrm>
          <a:off x="5953125"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pantaceraster</a:t>
          </a:r>
          <a:endParaRPr lang="en-GB" sz="600" kern="1200" dirty="0"/>
        </a:p>
      </dsp:txBody>
      <dsp:txXfrm>
        <a:off x="5962347" y="2360349"/>
        <a:ext cx="611264" cy="296410"/>
      </dsp:txXfrm>
    </dsp:sp>
    <dsp:sp modelId="{9ABB3EEF-5EAD-46F1-BA55-9B03C77A8E28}">
      <dsp:nvSpPr>
        <dsp:cNvPr id="0" name=""/>
        <dsp:cNvSpPr/>
      </dsp:nvSpPr>
      <dsp:spPr>
        <a:xfrm>
          <a:off x="6582833" y="250332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2502257"/>
        <a:ext cx="12594" cy="12594"/>
      </dsp:txXfrm>
    </dsp:sp>
    <dsp:sp modelId="{FD97544A-0843-4F73-A26D-F0B862F90D16}">
      <dsp:nvSpPr>
        <dsp:cNvPr id="0" name=""/>
        <dsp:cNvSpPr/>
      </dsp:nvSpPr>
      <dsp:spPr>
        <a:xfrm>
          <a:off x="6834716" y="2351127"/>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r</a:t>
          </a:r>
          <a:endParaRPr lang="en-GB" sz="600" kern="1200" dirty="0"/>
        </a:p>
      </dsp:txBody>
      <dsp:txXfrm>
        <a:off x="6843938" y="2360349"/>
        <a:ext cx="611264" cy="296410"/>
      </dsp:txXfrm>
    </dsp:sp>
    <dsp:sp modelId="{69A04155-D1F0-464F-8D66-5F0EFD66E97A}">
      <dsp:nvSpPr>
        <dsp:cNvPr id="0" name=""/>
        <dsp:cNvSpPr/>
      </dsp:nvSpPr>
      <dsp:spPr>
        <a:xfrm rot="2142401">
          <a:off x="2145718" y="2774886"/>
          <a:ext cx="310195" cy="10458"/>
        </a:xfrm>
        <a:custGeom>
          <a:avLst/>
          <a:gdLst/>
          <a:ahLst/>
          <a:cxnLst/>
          <a:rect l="0" t="0" r="0" b="0"/>
          <a:pathLst>
            <a:path>
              <a:moveTo>
                <a:pt x="0" y="5229"/>
              </a:moveTo>
              <a:lnTo>
                <a:pt x="310195"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3061" y="2772361"/>
        <a:ext cx="15509" cy="15509"/>
      </dsp:txXfrm>
    </dsp:sp>
    <dsp:sp modelId="{280DED47-56DF-4F58-B636-7843714FB95A}">
      <dsp:nvSpPr>
        <dsp:cNvPr id="0" name=""/>
        <dsp:cNvSpPr/>
      </dsp:nvSpPr>
      <dsp:spPr>
        <a:xfrm>
          <a:off x="2426758"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Mollusca</a:t>
          </a:r>
          <a:endParaRPr lang="en-GB" sz="600" kern="1200" dirty="0"/>
        </a:p>
      </dsp:txBody>
      <dsp:txXfrm>
        <a:off x="2435980" y="2722431"/>
        <a:ext cx="611264" cy="296410"/>
      </dsp:txXfrm>
    </dsp:sp>
    <dsp:sp modelId="{612D1143-573E-4747-8491-87B9CAD06E73}">
      <dsp:nvSpPr>
        <dsp:cNvPr id="0" name=""/>
        <dsp:cNvSpPr/>
      </dsp:nvSpPr>
      <dsp:spPr>
        <a:xfrm>
          <a:off x="3056466"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2864339"/>
        <a:ext cx="12594" cy="12594"/>
      </dsp:txXfrm>
    </dsp:sp>
    <dsp:sp modelId="{DAEED5F5-AF2D-4BAF-A3A3-2E5757FD36AC}">
      <dsp:nvSpPr>
        <dsp:cNvPr id="0" name=""/>
        <dsp:cNvSpPr/>
      </dsp:nvSpPr>
      <dsp:spPr>
        <a:xfrm>
          <a:off x="3308349"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Gastropoda</a:t>
          </a:r>
          <a:endParaRPr lang="en-GB" sz="600" kern="1200" dirty="0"/>
        </a:p>
      </dsp:txBody>
      <dsp:txXfrm>
        <a:off x="3317571" y="2722431"/>
        <a:ext cx="611264" cy="296410"/>
      </dsp:txXfrm>
    </dsp:sp>
    <dsp:sp modelId="{BBB257ED-E75F-432D-B731-E5BEA5E713E8}">
      <dsp:nvSpPr>
        <dsp:cNvPr id="0" name=""/>
        <dsp:cNvSpPr/>
      </dsp:nvSpPr>
      <dsp:spPr>
        <a:xfrm>
          <a:off x="3938058"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2864339"/>
        <a:ext cx="12594" cy="12594"/>
      </dsp:txXfrm>
    </dsp:sp>
    <dsp:sp modelId="{2E822521-4066-415B-A818-7D472196C0C6}">
      <dsp:nvSpPr>
        <dsp:cNvPr id="0" name=""/>
        <dsp:cNvSpPr/>
      </dsp:nvSpPr>
      <dsp:spPr>
        <a:xfrm>
          <a:off x="4189941"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Littorinimorpha</a:t>
          </a:r>
          <a:endParaRPr lang="en-GB" sz="600" kern="1200" dirty="0"/>
        </a:p>
      </dsp:txBody>
      <dsp:txXfrm>
        <a:off x="4199163" y="2722431"/>
        <a:ext cx="611264" cy="296410"/>
      </dsp:txXfrm>
    </dsp:sp>
    <dsp:sp modelId="{D0923C33-3E11-427A-B599-8009D9F4E615}">
      <dsp:nvSpPr>
        <dsp:cNvPr id="0" name=""/>
        <dsp:cNvSpPr/>
      </dsp:nvSpPr>
      <dsp:spPr>
        <a:xfrm>
          <a:off x="4819650"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2864339"/>
        <a:ext cx="12594" cy="12594"/>
      </dsp:txXfrm>
    </dsp:sp>
    <dsp:sp modelId="{761C9305-1351-453A-97DA-BBE4A88EDE96}">
      <dsp:nvSpPr>
        <dsp:cNvPr id="0" name=""/>
        <dsp:cNvSpPr/>
      </dsp:nvSpPr>
      <dsp:spPr>
        <a:xfrm>
          <a:off x="5071533"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Cypraeidae</a:t>
          </a:r>
          <a:endParaRPr lang="en-GB" sz="600" kern="1200" dirty="0"/>
        </a:p>
      </dsp:txBody>
      <dsp:txXfrm>
        <a:off x="5080755" y="2722431"/>
        <a:ext cx="611264" cy="296410"/>
      </dsp:txXfrm>
    </dsp:sp>
    <dsp:sp modelId="{5AAFEDAF-4DA1-4F3E-A79B-F3CB80FDD1A5}">
      <dsp:nvSpPr>
        <dsp:cNvPr id="0" name=""/>
        <dsp:cNvSpPr/>
      </dsp:nvSpPr>
      <dsp:spPr>
        <a:xfrm>
          <a:off x="5701241"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2864339"/>
        <a:ext cx="12594" cy="12594"/>
      </dsp:txXfrm>
    </dsp:sp>
    <dsp:sp modelId="{79C9156E-7730-4478-AC14-591AA7EDE83A}">
      <dsp:nvSpPr>
        <dsp:cNvPr id="0" name=""/>
        <dsp:cNvSpPr/>
      </dsp:nvSpPr>
      <dsp:spPr>
        <a:xfrm>
          <a:off x="5953125"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Cypraea</a:t>
          </a:r>
          <a:endParaRPr lang="en-GB" sz="600" kern="1200" dirty="0"/>
        </a:p>
      </dsp:txBody>
      <dsp:txXfrm>
        <a:off x="5962347" y="2722431"/>
        <a:ext cx="611264" cy="296410"/>
      </dsp:txXfrm>
    </dsp:sp>
    <dsp:sp modelId="{5D88D184-A7A3-4642-B663-BEF049F3F4CF}">
      <dsp:nvSpPr>
        <dsp:cNvPr id="0" name=""/>
        <dsp:cNvSpPr/>
      </dsp:nvSpPr>
      <dsp:spPr>
        <a:xfrm>
          <a:off x="6582833" y="2865407"/>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2864339"/>
        <a:ext cx="12594" cy="12594"/>
      </dsp:txXfrm>
    </dsp:sp>
    <dsp:sp modelId="{80D5583B-1069-40EF-8FCF-FDFAA724ABAB}">
      <dsp:nvSpPr>
        <dsp:cNvPr id="0" name=""/>
        <dsp:cNvSpPr/>
      </dsp:nvSpPr>
      <dsp:spPr>
        <a:xfrm>
          <a:off x="6834716" y="2713209"/>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Cypraea</a:t>
          </a:r>
          <a:r>
            <a:rPr lang="en-US" sz="600" kern="1200" dirty="0"/>
            <a:t> Tigris</a:t>
          </a:r>
          <a:endParaRPr lang="en-GB" sz="600" kern="1200" dirty="0"/>
        </a:p>
      </dsp:txBody>
      <dsp:txXfrm>
        <a:off x="6843938" y="2722431"/>
        <a:ext cx="611264" cy="296410"/>
      </dsp:txXfrm>
    </dsp:sp>
    <dsp:sp modelId="{4D64A9C8-8113-44BE-B40C-5D1CFB0C8FB3}">
      <dsp:nvSpPr>
        <dsp:cNvPr id="0" name=""/>
        <dsp:cNvSpPr/>
      </dsp:nvSpPr>
      <dsp:spPr>
        <a:xfrm rot="3907178">
          <a:off x="2001472" y="2955927"/>
          <a:ext cx="598688" cy="10458"/>
        </a:xfrm>
        <a:custGeom>
          <a:avLst/>
          <a:gdLst/>
          <a:ahLst/>
          <a:cxnLst/>
          <a:rect l="0" t="0" r="0" b="0"/>
          <a:pathLst>
            <a:path>
              <a:moveTo>
                <a:pt x="0" y="5229"/>
              </a:moveTo>
              <a:lnTo>
                <a:pt x="598688"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5849" y="2946190"/>
        <a:ext cx="29934" cy="29934"/>
      </dsp:txXfrm>
    </dsp:sp>
    <dsp:sp modelId="{8AB9D5BE-D71D-4B3A-896F-65817B57DCA7}">
      <dsp:nvSpPr>
        <dsp:cNvPr id="0" name=""/>
        <dsp:cNvSpPr/>
      </dsp:nvSpPr>
      <dsp:spPr>
        <a:xfrm>
          <a:off x="2426758"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Porifera</a:t>
          </a:r>
          <a:endParaRPr lang="en-GB" sz="600" kern="1200" dirty="0"/>
        </a:p>
      </dsp:txBody>
      <dsp:txXfrm>
        <a:off x="2435980" y="3084513"/>
        <a:ext cx="611264" cy="296410"/>
      </dsp:txXfrm>
    </dsp:sp>
    <dsp:sp modelId="{062D246A-0383-4810-8C5E-75471E438570}">
      <dsp:nvSpPr>
        <dsp:cNvPr id="0" name=""/>
        <dsp:cNvSpPr/>
      </dsp:nvSpPr>
      <dsp:spPr>
        <a:xfrm>
          <a:off x="3056466"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226421"/>
        <a:ext cx="12594" cy="12594"/>
      </dsp:txXfrm>
    </dsp:sp>
    <dsp:sp modelId="{31690E29-1586-4BF6-94FD-77584065686B}">
      <dsp:nvSpPr>
        <dsp:cNvPr id="0" name=""/>
        <dsp:cNvSpPr/>
      </dsp:nvSpPr>
      <dsp:spPr>
        <a:xfrm>
          <a:off x="3308349"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Demospongiaw</a:t>
          </a:r>
          <a:endParaRPr lang="en-GB" sz="600" kern="1200" dirty="0"/>
        </a:p>
      </dsp:txBody>
      <dsp:txXfrm>
        <a:off x="3317571" y="3084513"/>
        <a:ext cx="611264" cy="296410"/>
      </dsp:txXfrm>
    </dsp:sp>
    <dsp:sp modelId="{4580AECE-BC29-4832-B0A2-04CAFAA7AFF7}">
      <dsp:nvSpPr>
        <dsp:cNvPr id="0" name=""/>
        <dsp:cNvSpPr/>
      </dsp:nvSpPr>
      <dsp:spPr>
        <a:xfrm>
          <a:off x="3938058"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226421"/>
        <a:ext cx="12594" cy="12594"/>
      </dsp:txXfrm>
    </dsp:sp>
    <dsp:sp modelId="{E25877A0-D7A0-4012-ABD8-3AC7209DCFF1}">
      <dsp:nvSpPr>
        <dsp:cNvPr id="0" name=""/>
        <dsp:cNvSpPr/>
      </dsp:nvSpPr>
      <dsp:spPr>
        <a:xfrm>
          <a:off x="4189941"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Hadromerida</a:t>
          </a:r>
          <a:endParaRPr lang="en-GB" sz="600" kern="1200" dirty="0"/>
        </a:p>
      </dsp:txBody>
      <dsp:txXfrm>
        <a:off x="4199163" y="3084513"/>
        <a:ext cx="611264" cy="296410"/>
      </dsp:txXfrm>
    </dsp:sp>
    <dsp:sp modelId="{149D4612-105E-4F0F-AD28-47F08F820756}">
      <dsp:nvSpPr>
        <dsp:cNvPr id="0" name=""/>
        <dsp:cNvSpPr/>
      </dsp:nvSpPr>
      <dsp:spPr>
        <a:xfrm>
          <a:off x="4819650"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226421"/>
        <a:ext cx="12594" cy="12594"/>
      </dsp:txXfrm>
    </dsp:sp>
    <dsp:sp modelId="{26DC2B75-5176-43A5-BE4C-AE3A5804EF68}">
      <dsp:nvSpPr>
        <dsp:cNvPr id="0" name=""/>
        <dsp:cNvSpPr/>
      </dsp:nvSpPr>
      <dsp:spPr>
        <a:xfrm>
          <a:off x="5071533"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Clionaidae</a:t>
          </a:r>
          <a:endParaRPr lang="en-GB" sz="600" kern="1200" dirty="0"/>
        </a:p>
      </dsp:txBody>
      <dsp:txXfrm>
        <a:off x="5080755" y="3084513"/>
        <a:ext cx="611264" cy="296410"/>
      </dsp:txXfrm>
    </dsp:sp>
    <dsp:sp modelId="{2C33E736-2EC9-4D5A-8F23-635D9C1CA105}">
      <dsp:nvSpPr>
        <dsp:cNvPr id="0" name=""/>
        <dsp:cNvSpPr/>
      </dsp:nvSpPr>
      <dsp:spPr>
        <a:xfrm>
          <a:off x="5701241"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226421"/>
        <a:ext cx="12594" cy="12594"/>
      </dsp:txXfrm>
    </dsp:sp>
    <dsp:sp modelId="{E9B8E45C-AE89-4836-8AEE-46E60CF294FE}">
      <dsp:nvSpPr>
        <dsp:cNvPr id="0" name=""/>
        <dsp:cNvSpPr/>
      </dsp:nvSpPr>
      <dsp:spPr>
        <a:xfrm>
          <a:off x="5953125"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Speciospongia</a:t>
          </a:r>
          <a:endParaRPr lang="en-GB" sz="600" kern="1200" dirty="0"/>
        </a:p>
      </dsp:txBody>
      <dsp:txXfrm>
        <a:off x="5962347" y="3084513"/>
        <a:ext cx="611264" cy="296410"/>
      </dsp:txXfrm>
    </dsp:sp>
    <dsp:sp modelId="{7388BF08-9CEC-41F6-A1B8-8B18A0866E32}">
      <dsp:nvSpPr>
        <dsp:cNvPr id="0" name=""/>
        <dsp:cNvSpPr/>
      </dsp:nvSpPr>
      <dsp:spPr>
        <a:xfrm>
          <a:off x="6582833" y="3227489"/>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226421"/>
        <a:ext cx="12594" cy="12594"/>
      </dsp:txXfrm>
    </dsp:sp>
    <dsp:sp modelId="{D56F0483-E5C5-40E5-BBAE-F25B0752D19A}">
      <dsp:nvSpPr>
        <dsp:cNvPr id="0" name=""/>
        <dsp:cNvSpPr/>
      </dsp:nvSpPr>
      <dsp:spPr>
        <a:xfrm>
          <a:off x="6834716" y="307529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Spheciospongia</a:t>
          </a:r>
          <a:endParaRPr lang="en-GB" sz="600" kern="1200" dirty="0"/>
        </a:p>
      </dsp:txBody>
      <dsp:txXfrm>
        <a:off x="6843938" y="3084513"/>
        <a:ext cx="611264" cy="296410"/>
      </dsp:txXfrm>
    </dsp:sp>
    <dsp:sp modelId="{0930F48A-B50C-46E1-8B72-E43F67495443}">
      <dsp:nvSpPr>
        <dsp:cNvPr id="0" name=""/>
        <dsp:cNvSpPr/>
      </dsp:nvSpPr>
      <dsp:spPr>
        <a:xfrm rot="4467012">
          <a:off x="1831018" y="3136968"/>
          <a:ext cx="939597" cy="10458"/>
        </a:xfrm>
        <a:custGeom>
          <a:avLst/>
          <a:gdLst/>
          <a:ahLst/>
          <a:cxnLst/>
          <a:rect l="0" t="0" r="0" b="0"/>
          <a:pathLst>
            <a:path>
              <a:moveTo>
                <a:pt x="0" y="5229"/>
              </a:moveTo>
              <a:lnTo>
                <a:pt x="939597"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77326" y="3118708"/>
        <a:ext cx="46979" cy="46979"/>
      </dsp:txXfrm>
    </dsp:sp>
    <dsp:sp modelId="{790F7B87-3FE6-49D5-A6FC-13C67A6FCDA8}">
      <dsp:nvSpPr>
        <dsp:cNvPr id="0" name=""/>
        <dsp:cNvSpPr/>
      </dsp:nvSpPr>
      <dsp:spPr>
        <a:xfrm>
          <a:off x="2426758"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Cnidaria</a:t>
          </a:r>
          <a:endParaRPr lang="en-GB" sz="600" kern="1200" dirty="0"/>
        </a:p>
      </dsp:txBody>
      <dsp:txXfrm>
        <a:off x="2435980" y="3446596"/>
        <a:ext cx="611264" cy="296410"/>
      </dsp:txXfrm>
    </dsp:sp>
    <dsp:sp modelId="{3236B20D-5837-4B30-BF21-EF606A81A798}">
      <dsp:nvSpPr>
        <dsp:cNvPr id="0" name=""/>
        <dsp:cNvSpPr/>
      </dsp:nvSpPr>
      <dsp:spPr>
        <a:xfrm>
          <a:off x="3056466"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588504"/>
        <a:ext cx="12594" cy="12594"/>
      </dsp:txXfrm>
    </dsp:sp>
    <dsp:sp modelId="{8B51D7D2-D4FF-43F8-B96B-305043C5C4FA}">
      <dsp:nvSpPr>
        <dsp:cNvPr id="0" name=""/>
        <dsp:cNvSpPr/>
      </dsp:nvSpPr>
      <dsp:spPr>
        <a:xfrm>
          <a:off x="3308349"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Anthozi</a:t>
          </a:r>
          <a:endParaRPr lang="en-GB" sz="600" kern="1200" dirty="0"/>
        </a:p>
      </dsp:txBody>
      <dsp:txXfrm>
        <a:off x="3317571" y="3446596"/>
        <a:ext cx="611264" cy="296410"/>
      </dsp:txXfrm>
    </dsp:sp>
    <dsp:sp modelId="{8D74CA06-1274-4E6B-A542-419EC35D4B9B}">
      <dsp:nvSpPr>
        <dsp:cNvPr id="0" name=""/>
        <dsp:cNvSpPr/>
      </dsp:nvSpPr>
      <dsp:spPr>
        <a:xfrm>
          <a:off x="3938058"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588504"/>
        <a:ext cx="12594" cy="12594"/>
      </dsp:txXfrm>
    </dsp:sp>
    <dsp:sp modelId="{BAF7F595-291B-42BE-B1D8-5069AA773723}">
      <dsp:nvSpPr>
        <dsp:cNvPr id="0" name=""/>
        <dsp:cNvSpPr/>
      </dsp:nvSpPr>
      <dsp:spPr>
        <a:xfrm>
          <a:off x="4189941"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Haplotaxida</a:t>
          </a:r>
          <a:endParaRPr lang="en-GB" sz="600" kern="1200" dirty="0"/>
        </a:p>
      </dsp:txBody>
      <dsp:txXfrm>
        <a:off x="4199163" y="3446596"/>
        <a:ext cx="611264" cy="296410"/>
      </dsp:txXfrm>
    </dsp:sp>
    <dsp:sp modelId="{09E5B340-55D0-4F56-895C-89CE16611D8F}">
      <dsp:nvSpPr>
        <dsp:cNvPr id="0" name=""/>
        <dsp:cNvSpPr/>
      </dsp:nvSpPr>
      <dsp:spPr>
        <a:xfrm>
          <a:off x="4819650"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588504"/>
        <a:ext cx="12594" cy="12594"/>
      </dsp:txXfrm>
    </dsp:sp>
    <dsp:sp modelId="{248E6124-0253-4C12-A84D-963A3DD279F7}">
      <dsp:nvSpPr>
        <dsp:cNvPr id="0" name=""/>
        <dsp:cNvSpPr/>
      </dsp:nvSpPr>
      <dsp:spPr>
        <a:xfrm>
          <a:off x="5071533"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Lumbticidae</a:t>
          </a:r>
          <a:endParaRPr lang="en-GB" sz="600" kern="1200" dirty="0"/>
        </a:p>
      </dsp:txBody>
      <dsp:txXfrm>
        <a:off x="5080755" y="3446596"/>
        <a:ext cx="611264" cy="296410"/>
      </dsp:txXfrm>
    </dsp:sp>
    <dsp:sp modelId="{1239A949-6017-4570-8278-6735AF508BC8}">
      <dsp:nvSpPr>
        <dsp:cNvPr id="0" name=""/>
        <dsp:cNvSpPr/>
      </dsp:nvSpPr>
      <dsp:spPr>
        <a:xfrm>
          <a:off x="5701241"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588504"/>
        <a:ext cx="12594" cy="12594"/>
      </dsp:txXfrm>
    </dsp:sp>
    <dsp:sp modelId="{37BFC50D-CF0C-4AE6-A385-8979C57864DE}">
      <dsp:nvSpPr>
        <dsp:cNvPr id="0" name=""/>
        <dsp:cNvSpPr/>
      </dsp:nvSpPr>
      <dsp:spPr>
        <a:xfrm>
          <a:off x="5953125"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Lumbricus</a:t>
          </a:r>
          <a:endParaRPr lang="en-GB" sz="600" kern="1200" dirty="0"/>
        </a:p>
      </dsp:txBody>
      <dsp:txXfrm>
        <a:off x="5962347" y="3446596"/>
        <a:ext cx="611264" cy="296410"/>
      </dsp:txXfrm>
    </dsp:sp>
    <dsp:sp modelId="{FF20389E-D1C2-45A2-A84D-65D6D61B2AF2}">
      <dsp:nvSpPr>
        <dsp:cNvPr id="0" name=""/>
        <dsp:cNvSpPr/>
      </dsp:nvSpPr>
      <dsp:spPr>
        <a:xfrm>
          <a:off x="6582833" y="358957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588504"/>
        <a:ext cx="12594" cy="12594"/>
      </dsp:txXfrm>
    </dsp:sp>
    <dsp:sp modelId="{951F240E-7C45-4BBC-A092-534993B875B0}">
      <dsp:nvSpPr>
        <dsp:cNvPr id="0" name=""/>
        <dsp:cNvSpPr/>
      </dsp:nvSpPr>
      <dsp:spPr>
        <a:xfrm>
          <a:off x="6834716" y="3437374"/>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Lumbricus</a:t>
          </a:r>
          <a:r>
            <a:rPr lang="en-US" sz="600" kern="1200" dirty="0"/>
            <a:t> </a:t>
          </a:r>
          <a:r>
            <a:rPr lang="en-US" sz="600" kern="1200" dirty="0" err="1"/>
            <a:t>terrestris</a:t>
          </a:r>
          <a:endParaRPr lang="en-GB" sz="600" kern="1200" dirty="0"/>
        </a:p>
      </dsp:txBody>
      <dsp:txXfrm>
        <a:off x="6843938" y="3446596"/>
        <a:ext cx="611264" cy="296410"/>
      </dsp:txXfrm>
    </dsp:sp>
    <dsp:sp modelId="{20F62CD0-2046-4110-9CFF-D9967CB5BE79}">
      <dsp:nvSpPr>
        <dsp:cNvPr id="0" name=""/>
        <dsp:cNvSpPr/>
      </dsp:nvSpPr>
      <dsp:spPr>
        <a:xfrm rot="3654187">
          <a:off x="1160239" y="4087435"/>
          <a:ext cx="517971" cy="10458"/>
        </a:xfrm>
        <a:custGeom>
          <a:avLst/>
          <a:gdLst/>
          <a:ahLst/>
          <a:cxnLst/>
          <a:rect l="0" t="0" r="0" b="0"/>
          <a:pathLst>
            <a:path>
              <a:moveTo>
                <a:pt x="0" y="5229"/>
              </a:moveTo>
              <a:lnTo>
                <a:pt x="517971"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406275" y="4079715"/>
        <a:ext cx="25898" cy="25898"/>
      </dsp:txXfrm>
    </dsp:sp>
    <dsp:sp modelId="{359FD52C-63C2-4961-A4B6-70EF8A59EEAF}">
      <dsp:nvSpPr>
        <dsp:cNvPr id="0" name=""/>
        <dsp:cNvSpPr/>
      </dsp:nvSpPr>
      <dsp:spPr>
        <a:xfrm>
          <a:off x="1545166"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Plantae</a:t>
          </a:r>
          <a:endParaRPr lang="en-GB" sz="600" kern="1200" dirty="0"/>
        </a:p>
      </dsp:txBody>
      <dsp:txXfrm>
        <a:off x="1554388" y="4170760"/>
        <a:ext cx="611264" cy="296410"/>
      </dsp:txXfrm>
    </dsp:sp>
    <dsp:sp modelId="{BBC7DFC0-CE96-4944-A99F-0352689E0CE2}">
      <dsp:nvSpPr>
        <dsp:cNvPr id="0" name=""/>
        <dsp:cNvSpPr/>
      </dsp:nvSpPr>
      <dsp:spPr>
        <a:xfrm rot="18289469">
          <a:off x="2080278" y="4132695"/>
          <a:ext cx="441076" cy="10458"/>
        </a:xfrm>
        <a:custGeom>
          <a:avLst/>
          <a:gdLst/>
          <a:ahLst/>
          <a:cxnLst/>
          <a:rect l="0" t="0" r="0" b="0"/>
          <a:pathLst>
            <a:path>
              <a:moveTo>
                <a:pt x="0" y="5229"/>
              </a:moveTo>
              <a:lnTo>
                <a:pt x="441076"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9789" y="4126897"/>
        <a:ext cx="22053" cy="22053"/>
      </dsp:txXfrm>
    </dsp:sp>
    <dsp:sp modelId="{79FFE9A9-B148-4CB0-B238-F4974DE7118E}">
      <dsp:nvSpPr>
        <dsp:cNvPr id="0" name=""/>
        <dsp:cNvSpPr/>
      </dsp:nvSpPr>
      <dsp:spPr>
        <a:xfrm>
          <a:off x="2426758"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Spermatophyta</a:t>
          </a:r>
          <a:endParaRPr lang="en-GB" sz="600" kern="1200" dirty="0"/>
        </a:p>
      </dsp:txBody>
      <dsp:txXfrm>
        <a:off x="2435980" y="3808678"/>
        <a:ext cx="611264" cy="296410"/>
      </dsp:txXfrm>
    </dsp:sp>
    <dsp:sp modelId="{1F7DBFC2-F597-4EF8-AA22-499EDBDC6B18}">
      <dsp:nvSpPr>
        <dsp:cNvPr id="0" name=""/>
        <dsp:cNvSpPr/>
      </dsp:nvSpPr>
      <dsp:spPr>
        <a:xfrm>
          <a:off x="3056466"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3950586"/>
        <a:ext cx="12594" cy="12594"/>
      </dsp:txXfrm>
    </dsp:sp>
    <dsp:sp modelId="{AB2E7E3E-26E3-4AE8-9C1A-F18C529511A7}">
      <dsp:nvSpPr>
        <dsp:cNvPr id="0" name=""/>
        <dsp:cNvSpPr/>
      </dsp:nvSpPr>
      <dsp:spPr>
        <a:xfrm>
          <a:off x="3308349"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Dicotyledonae</a:t>
          </a:r>
          <a:endParaRPr lang="en-GB" sz="600" kern="1200" dirty="0"/>
        </a:p>
      </dsp:txBody>
      <dsp:txXfrm>
        <a:off x="3317571" y="3808678"/>
        <a:ext cx="611264" cy="296410"/>
      </dsp:txXfrm>
    </dsp:sp>
    <dsp:sp modelId="{15FD6E9B-3FD6-47DB-93B4-507E5F97F432}">
      <dsp:nvSpPr>
        <dsp:cNvPr id="0" name=""/>
        <dsp:cNvSpPr/>
      </dsp:nvSpPr>
      <dsp:spPr>
        <a:xfrm>
          <a:off x="3938058"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3950586"/>
        <a:ext cx="12594" cy="12594"/>
      </dsp:txXfrm>
    </dsp:sp>
    <dsp:sp modelId="{40DFDA94-8B74-481D-85CC-F7B8C7007E5D}">
      <dsp:nvSpPr>
        <dsp:cNvPr id="0" name=""/>
        <dsp:cNvSpPr/>
      </dsp:nvSpPr>
      <dsp:spPr>
        <a:xfrm>
          <a:off x="4189941"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Solanales</a:t>
          </a:r>
          <a:endParaRPr lang="en-GB" sz="600" kern="1200" dirty="0"/>
        </a:p>
      </dsp:txBody>
      <dsp:txXfrm>
        <a:off x="4199163" y="3808678"/>
        <a:ext cx="611264" cy="296410"/>
      </dsp:txXfrm>
    </dsp:sp>
    <dsp:sp modelId="{A693A778-A02D-4C29-B364-8A1362846A2E}">
      <dsp:nvSpPr>
        <dsp:cNvPr id="0" name=""/>
        <dsp:cNvSpPr/>
      </dsp:nvSpPr>
      <dsp:spPr>
        <a:xfrm>
          <a:off x="4819650"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3950586"/>
        <a:ext cx="12594" cy="12594"/>
      </dsp:txXfrm>
    </dsp:sp>
    <dsp:sp modelId="{96D76B8C-0C6F-437A-AA97-9A126FEF4D52}">
      <dsp:nvSpPr>
        <dsp:cNvPr id="0" name=""/>
        <dsp:cNvSpPr/>
      </dsp:nvSpPr>
      <dsp:spPr>
        <a:xfrm>
          <a:off x="5071533"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Solanaceae</a:t>
          </a:r>
          <a:endParaRPr lang="en-GB" sz="600" kern="1200" dirty="0"/>
        </a:p>
      </dsp:txBody>
      <dsp:txXfrm>
        <a:off x="5080755" y="3808678"/>
        <a:ext cx="611264" cy="296410"/>
      </dsp:txXfrm>
    </dsp:sp>
    <dsp:sp modelId="{8C8B12E2-745D-433C-854E-2CB36AB9E13D}">
      <dsp:nvSpPr>
        <dsp:cNvPr id="0" name=""/>
        <dsp:cNvSpPr/>
      </dsp:nvSpPr>
      <dsp:spPr>
        <a:xfrm>
          <a:off x="5701241"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3950586"/>
        <a:ext cx="12594" cy="12594"/>
      </dsp:txXfrm>
    </dsp:sp>
    <dsp:sp modelId="{832D58C6-1DB0-4203-9D2D-7FF892A6A426}">
      <dsp:nvSpPr>
        <dsp:cNvPr id="0" name=""/>
        <dsp:cNvSpPr/>
      </dsp:nvSpPr>
      <dsp:spPr>
        <a:xfrm>
          <a:off x="5953125"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Capsicum</a:t>
          </a:r>
          <a:endParaRPr lang="en-GB" sz="600" kern="1200" dirty="0"/>
        </a:p>
      </dsp:txBody>
      <dsp:txXfrm>
        <a:off x="5962347" y="3808678"/>
        <a:ext cx="611264" cy="296410"/>
      </dsp:txXfrm>
    </dsp:sp>
    <dsp:sp modelId="{48B2E343-3E53-400F-995F-14EFCC024C0E}">
      <dsp:nvSpPr>
        <dsp:cNvPr id="0" name=""/>
        <dsp:cNvSpPr/>
      </dsp:nvSpPr>
      <dsp:spPr>
        <a:xfrm>
          <a:off x="6582833" y="3951654"/>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3950586"/>
        <a:ext cx="12594" cy="12594"/>
      </dsp:txXfrm>
    </dsp:sp>
    <dsp:sp modelId="{72911544-9A0F-428F-9645-7FDBF1EAB744}">
      <dsp:nvSpPr>
        <dsp:cNvPr id="0" name=""/>
        <dsp:cNvSpPr/>
      </dsp:nvSpPr>
      <dsp:spPr>
        <a:xfrm>
          <a:off x="6834716" y="3799456"/>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Capsicum</a:t>
          </a:r>
          <a:endParaRPr lang="en-GB" sz="600" kern="1200" dirty="0"/>
        </a:p>
      </dsp:txBody>
      <dsp:txXfrm>
        <a:off x="6843938" y="3808678"/>
        <a:ext cx="611264" cy="296410"/>
      </dsp:txXfrm>
    </dsp:sp>
    <dsp:sp modelId="{F1173509-3BA6-4986-A131-1FD49B114971}">
      <dsp:nvSpPr>
        <dsp:cNvPr id="0" name=""/>
        <dsp:cNvSpPr/>
      </dsp:nvSpPr>
      <dsp:spPr>
        <a:xfrm>
          <a:off x="2174874"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4519" y="4312668"/>
        <a:ext cx="12594" cy="12594"/>
      </dsp:txXfrm>
    </dsp:sp>
    <dsp:sp modelId="{C793C15C-57A2-4112-8912-E0B783DB0BC7}">
      <dsp:nvSpPr>
        <dsp:cNvPr id="0" name=""/>
        <dsp:cNvSpPr/>
      </dsp:nvSpPr>
      <dsp:spPr>
        <a:xfrm>
          <a:off x="2426758"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Magnoliophta</a:t>
          </a:r>
          <a:endParaRPr lang="en-GB" sz="600" kern="1200" dirty="0"/>
        </a:p>
      </dsp:txBody>
      <dsp:txXfrm>
        <a:off x="2435980" y="4170760"/>
        <a:ext cx="611264" cy="296410"/>
      </dsp:txXfrm>
    </dsp:sp>
    <dsp:sp modelId="{E9C89275-C8CA-4F15-9EDA-2E2BFE5F8C5D}">
      <dsp:nvSpPr>
        <dsp:cNvPr id="0" name=""/>
        <dsp:cNvSpPr/>
      </dsp:nvSpPr>
      <dsp:spPr>
        <a:xfrm>
          <a:off x="3056466"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4312668"/>
        <a:ext cx="12594" cy="12594"/>
      </dsp:txXfrm>
    </dsp:sp>
    <dsp:sp modelId="{62E6E9C3-DA29-4F3C-9BBB-8B5510174792}">
      <dsp:nvSpPr>
        <dsp:cNvPr id="0" name=""/>
        <dsp:cNvSpPr/>
      </dsp:nvSpPr>
      <dsp:spPr>
        <a:xfrm>
          <a:off x="3308349"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Liliopsida</a:t>
          </a:r>
          <a:endParaRPr lang="en-GB" sz="600" kern="1200" dirty="0"/>
        </a:p>
      </dsp:txBody>
      <dsp:txXfrm>
        <a:off x="3317571" y="4170760"/>
        <a:ext cx="611264" cy="296410"/>
      </dsp:txXfrm>
    </dsp:sp>
    <dsp:sp modelId="{CA850362-72F0-402E-AB78-997BE0BB313D}">
      <dsp:nvSpPr>
        <dsp:cNvPr id="0" name=""/>
        <dsp:cNvSpPr/>
      </dsp:nvSpPr>
      <dsp:spPr>
        <a:xfrm>
          <a:off x="3938058"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4312668"/>
        <a:ext cx="12594" cy="12594"/>
      </dsp:txXfrm>
    </dsp:sp>
    <dsp:sp modelId="{872C22BD-E83E-43DE-A7C5-52B9B354A0C2}">
      <dsp:nvSpPr>
        <dsp:cNvPr id="0" name=""/>
        <dsp:cNvSpPr/>
      </dsp:nvSpPr>
      <dsp:spPr>
        <a:xfrm>
          <a:off x="4189941"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Cyprerales</a:t>
          </a:r>
          <a:endParaRPr lang="en-GB" sz="600" kern="1200" dirty="0"/>
        </a:p>
      </dsp:txBody>
      <dsp:txXfrm>
        <a:off x="4199163" y="4170760"/>
        <a:ext cx="611264" cy="296410"/>
      </dsp:txXfrm>
    </dsp:sp>
    <dsp:sp modelId="{FCEBE4C3-5640-4E6F-8E46-13D1FC483068}">
      <dsp:nvSpPr>
        <dsp:cNvPr id="0" name=""/>
        <dsp:cNvSpPr/>
      </dsp:nvSpPr>
      <dsp:spPr>
        <a:xfrm>
          <a:off x="4819650"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4312668"/>
        <a:ext cx="12594" cy="12594"/>
      </dsp:txXfrm>
    </dsp:sp>
    <dsp:sp modelId="{F4186EAB-2EF1-4A1A-B0BC-561B82B07ED9}">
      <dsp:nvSpPr>
        <dsp:cNvPr id="0" name=""/>
        <dsp:cNvSpPr/>
      </dsp:nvSpPr>
      <dsp:spPr>
        <a:xfrm>
          <a:off x="5071533"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Pociceae</a:t>
          </a:r>
          <a:endParaRPr lang="en-GB" sz="600" kern="1200" dirty="0"/>
        </a:p>
      </dsp:txBody>
      <dsp:txXfrm>
        <a:off x="5080755" y="4170760"/>
        <a:ext cx="611264" cy="296410"/>
      </dsp:txXfrm>
    </dsp:sp>
    <dsp:sp modelId="{32D84231-17A6-4929-8AE4-1ABC71A06BF6}">
      <dsp:nvSpPr>
        <dsp:cNvPr id="0" name=""/>
        <dsp:cNvSpPr/>
      </dsp:nvSpPr>
      <dsp:spPr>
        <a:xfrm>
          <a:off x="5701241"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4312668"/>
        <a:ext cx="12594" cy="12594"/>
      </dsp:txXfrm>
    </dsp:sp>
    <dsp:sp modelId="{7A233057-C535-458D-B1A5-121141EAD805}">
      <dsp:nvSpPr>
        <dsp:cNvPr id="0" name=""/>
        <dsp:cNvSpPr/>
      </dsp:nvSpPr>
      <dsp:spPr>
        <a:xfrm>
          <a:off x="5953125"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Zea</a:t>
          </a:r>
          <a:endParaRPr lang="en-GB" sz="600" kern="1200" dirty="0"/>
        </a:p>
      </dsp:txBody>
      <dsp:txXfrm>
        <a:off x="5962347" y="4170760"/>
        <a:ext cx="611264" cy="296410"/>
      </dsp:txXfrm>
    </dsp:sp>
    <dsp:sp modelId="{6402B109-7FE4-4240-8936-77A56A1D451D}">
      <dsp:nvSpPr>
        <dsp:cNvPr id="0" name=""/>
        <dsp:cNvSpPr/>
      </dsp:nvSpPr>
      <dsp:spPr>
        <a:xfrm>
          <a:off x="6582833" y="4313736"/>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4312668"/>
        <a:ext cx="12594" cy="12594"/>
      </dsp:txXfrm>
    </dsp:sp>
    <dsp:sp modelId="{2898FE66-994E-4EFC-A901-AEC6BAC4F5E8}">
      <dsp:nvSpPr>
        <dsp:cNvPr id="0" name=""/>
        <dsp:cNvSpPr/>
      </dsp:nvSpPr>
      <dsp:spPr>
        <a:xfrm>
          <a:off x="6834716" y="4161538"/>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Zea</a:t>
          </a:r>
          <a:r>
            <a:rPr lang="en-US" sz="600" kern="1200" dirty="0"/>
            <a:t> mays</a:t>
          </a:r>
          <a:endParaRPr lang="en-GB" sz="600" kern="1200" dirty="0"/>
        </a:p>
      </dsp:txBody>
      <dsp:txXfrm>
        <a:off x="6843938" y="4170760"/>
        <a:ext cx="611264" cy="296410"/>
      </dsp:txXfrm>
    </dsp:sp>
    <dsp:sp modelId="{34A54743-E783-40BA-B9FD-082EEC5EE6C1}">
      <dsp:nvSpPr>
        <dsp:cNvPr id="0" name=""/>
        <dsp:cNvSpPr/>
      </dsp:nvSpPr>
      <dsp:spPr>
        <a:xfrm rot="3310531">
          <a:off x="2080278" y="4494777"/>
          <a:ext cx="441076" cy="10458"/>
        </a:xfrm>
        <a:custGeom>
          <a:avLst/>
          <a:gdLst/>
          <a:ahLst/>
          <a:cxnLst/>
          <a:rect l="0" t="0" r="0" b="0"/>
          <a:pathLst>
            <a:path>
              <a:moveTo>
                <a:pt x="0" y="5229"/>
              </a:moveTo>
              <a:lnTo>
                <a:pt x="441076"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89789" y="4488980"/>
        <a:ext cx="22053" cy="22053"/>
      </dsp:txXfrm>
    </dsp:sp>
    <dsp:sp modelId="{2E6E9188-C4D6-4284-A77A-F3285AE4398B}">
      <dsp:nvSpPr>
        <dsp:cNvPr id="0" name=""/>
        <dsp:cNvSpPr/>
      </dsp:nvSpPr>
      <dsp:spPr>
        <a:xfrm>
          <a:off x="2426758"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Tracheophyta</a:t>
          </a:r>
          <a:endParaRPr lang="en-GB" sz="600" kern="1200" dirty="0"/>
        </a:p>
      </dsp:txBody>
      <dsp:txXfrm>
        <a:off x="2435980" y="4532843"/>
        <a:ext cx="611264" cy="296410"/>
      </dsp:txXfrm>
    </dsp:sp>
    <dsp:sp modelId="{AEAD2E93-C291-407B-8179-CA686686CD7B}">
      <dsp:nvSpPr>
        <dsp:cNvPr id="0" name=""/>
        <dsp:cNvSpPr/>
      </dsp:nvSpPr>
      <dsp:spPr>
        <a:xfrm>
          <a:off x="3056466"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4674751"/>
        <a:ext cx="12594" cy="12594"/>
      </dsp:txXfrm>
    </dsp:sp>
    <dsp:sp modelId="{5A5F5C2F-5F06-4A48-8E57-12962406B278}">
      <dsp:nvSpPr>
        <dsp:cNvPr id="0" name=""/>
        <dsp:cNvSpPr/>
      </dsp:nvSpPr>
      <dsp:spPr>
        <a:xfrm>
          <a:off x="3308349"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Magnoliopsida</a:t>
          </a:r>
          <a:endParaRPr lang="en-GB" sz="600" kern="1200" dirty="0"/>
        </a:p>
      </dsp:txBody>
      <dsp:txXfrm>
        <a:off x="3317571" y="4532843"/>
        <a:ext cx="611264" cy="296410"/>
      </dsp:txXfrm>
    </dsp:sp>
    <dsp:sp modelId="{E40C0147-3D54-420E-B2BD-C365FD264FE9}">
      <dsp:nvSpPr>
        <dsp:cNvPr id="0" name=""/>
        <dsp:cNvSpPr/>
      </dsp:nvSpPr>
      <dsp:spPr>
        <a:xfrm>
          <a:off x="3938058"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4674751"/>
        <a:ext cx="12594" cy="12594"/>
      </dsp:txXfrm>
    </dsp:sp>
    <dsp:sp modelId="{5E8C58F3-3DD5-4383-8FA7-EC80BBC6341D}">
      <dsp:nvSpPr>
        <dsp:cNvPr id="0" name=""/>
        <dsp:cNvSpPr/>
      </dsp:nvSpPr>
      <dsp:spPr>
        <a:xfrm>
          <a:off x="4189941"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Aspciragales</a:t>
          </a:r>
          <a:endParaRPr lang="en-GB" sz="600" kern="1200" dirty="0"/>
        </a:p>
      </dsp:txBody>
      <dsp:txXfrm>
        <a:off x="4199163" y="4532843"/>
        <a:ext cx="611264" cy="296410"/>
      </dsp:txXfrm>
    </dsp:sp>
    <dsp:sp modelId="{B9A2E879-5A03-47FD-98A9-DF1E9D98B047}">
      <dsp:nvSpPr>
        <dsp:cNvPr id="0" name=""/>
        <dsp:cNvSpPr/>
      </dsp:nvSpPr>
      <dsp:spPr>
        <a:xfrm>
          <a:off x="4819650"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4674751"/>
        <a:ext cx="12594" cy="12594"/>
      </dsp:txXfrm>
    </dsp:sp>
    <dsp:sp modelId="{4AB6CAC2-3C07-48CF-9B86-10EF365689F0}">
      <dsp:nvSpPr>
        <dsp:cNvPr id="0" name=""/>
        <dsp:cNvSpPr/>
      </dsp:nvSpPr>
      <dsp:spPr>
        <a:xfrm>
          <a:off x="5071533"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Xanthorrhoeacea</a:t>
          </a:r>
          <a:endParaRPr lang="en-GB" sz="600" kern="1200" dirty="0"/>
        </a:p>
      </dsp:txBody>
      <dsp:txXfrm>
        <a:off x="5080755" y="4532843"/>
        <a:ext cx="611264" cy="296410"/>
      </dsp:txXfrm>
    </dsp:sp>
    <dsp:sp modelId="{E46FA220-D75E-499A-8B11-8E2FA7C69A67}">
      <dsp:nvSpPr>
        <dsp:cNvPr id="0" name=""/>
        <dsp:cNvSpPr/>
      </dsp:nvSpPr>
      <dsp:spPr>
        <a:xfrm>
          <a:off x="5701241"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4674751"/>
        <a:ext cx="12594" cy="12594"/>
      </dsp:txXfrm>
    </dsp:sp>
    <dsp:sp modelId="{AFE5C73C-461E-4B21-8BC3-E7C9E1BEA38E}">
      <dsp:nvSpPr>
        <dsp:cNvPr id="0" name=""/>
        <dsp:cNvSpPr/>
      </dsp:nvSpPr>
      <dsp:spPr>
        <a:xfrm>
          <a:off x="5953125"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endParaRPr lang="en-GB" sz="600" kern="1200"/>
        </a:p>
      </dsp:txBody>
      <dsp:txXfrm>
        <a:off x="5962347" y="4532843"/>
        <a:ext cx="611264" cy="296410"/>
      </dsp:txXfrm>
    </dsp:sp>
    <dsp:sp modelId="{8A88EC8D-29AC-4DED-B040-E17FDA10CF23}">
      <dsp:nvSpPr>
        <dsp:cNvPr id="0" name=""/>
        <dsp:cNvSpPr/>
      </dsp:nvSpPr>
      <dsp:spPr>
        <a:xfrm>
          <a:off x="6582833" y="4675818"/>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4674751"/>
        <a:ext cx="12594" cy="12594"/>
      </dsp:txXfrm>
    </dsp:sp>
    <dsp:sp modelId="{0D2513F9-C7BF-42D6-9EA3-C0F0B8CBEB10}">
      <dsp:nvSpPr>
        <dsp:cNvPr id="0" name=""/>
        <dsp:cNvSpPr/>
      </dsp:nvSpPr>
      <dsp:spPr>
        <a:xfrm>
          <a:off x="6834716" y="4523621"/>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Aloe</a:t>
          </a:r>
          <a:endParaRPr lang="en-GB" sz="600" kern="1200" dirty="0"/>
        </a:p>
      </dsp:txBody>
      <dsp:txXfrm>
        <a:off x="6843938" y="4532843"/>
        <a:ext cx="611264" cy="296410"/>
      </dsp:txXfrm>
    </dsp:sp>
    <dsp:sp modelId="{4D385259-B123-41F4-AB9C-9FF8AEF898AD}">
      <dsp:nvSpPr>
        <dsp:cNvPr id="0" name=""/>
        <dsp:cNvSpPr/>
      </dsp:nvSpPr>
      <dsp:spPr>
        <a:xfrm rot="4675100">
          <a:off x="817513" y="4449517"/>
          <a:ext cx="1203423" cy="10458"/>
        </a:xfrm>
        <a:custGeom>
          <a:avLst/>
          <a:gdLst/>
          <a:ahLst/>
          <a:cxnLst/>
          <a:rect l="0" t="0" r="0" b="0"/>
          <a:pathLst>
            <a:path>
              <a:moveTo>
                <a:pt x="0" y="5229"/>
              </a:moveTo>
              <a:lnTo>
                <a:pt x="1203423" y="52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1389139" y="4424661"/>
        <a:ext cx="60171" cy="60171"/>
      </dsp:txXfrm>
    </dsp:sp>
    <dsp:sp modelId="{6242D5FB-E902-4700-942D-68E00D3F133B}">
      <dsp:nvSpPr>
        <dsp:cNvPr id="0" name=""/>
        <dsp:cNvSpPr/>
      </dsp:nvSpPr>
      <dsp:spPr>
        <a:xfrm>
          <a:off x="1545166"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Fungi</a:t>
          </a:r>
          <a:endParaRPr lang="en-GB" sz="600" kern="1200" dirty="0"/>
        </a:p>
      </dsp:txBody>
      <dsp:txXfrm>
        <a:off x="1554388" y="4894925"/>
        <a:ext cx="611264" cy="296410"/>
      </dsp:txXfrm>
    </dsp:sp>
    <dsp:sp modelId="{5AA76B43-8FA0-4008-AB92-EDE6A025939D}">
      <dsp:nvSpPr>
        <dsp:cNvPr id="0" name=""/>
        <dsp:cNvSpPr/>
      </dsp:nvSpPr>
      <dsp:spPr>
        <a:xfrm>
          <a:off x="2174874"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2294519" y="5036833"/>
        <a:ext cx="12594" cy="12594"/>
      </dsp:txXfrm>
    </dsp:sp>
    <dsp:sp modelId="{724745CC-F776-460A-8072-A348B872B06A}">
      <dsp:nvSpPr>
        <dsp:cNvPr id="0" name=""/>
        <dsp:cNvSpPr/>
      </dsp:nvSpPr>
      <dsp:spPr>
        <a:xfrm>
          <a:off x="2426758"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Basidiomycetes</a:t>
          </a:r>
          <a:endParaRPr lang="en-GB" sz="600" kern="1200" dirty="0"/>
        </a:p>
      </dsp:txBody>
      <dsp:txXfrm>
        <a:off x="2435980" y="4894925"/>
        <a:ext cx="611264" cy="296410"/>
      </dsp:txXfrm>
    </dsp:sp>
    <dsp:sp modelId="{19E76F32-0F5F-4750-8AE8-469B12A3A528}">
      <dsp:nvSpPr>
        <dsp:cNvPr id="0" name=""/>
        <dsp:cNvSpPr/>
      </dsp:nvSpPr>
      <dsp:spPr>
        <a:xfrm>
          <a:off x="3056466"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176111" y="5036833"/>
        <a:ext cx="12594" cy="12594"/>
      </dsp:txXfrm>
    </dsp:sp>
    <dsp:sp modelId="{9833C9F1-A9F9-4D8F-B50A-0F6967CBD687}">
      <dsp:nvSpPr>
        <dsp:cNvPr id="0" name=""/>
        <dsp:cNvSpPr/>
      </dsp:nvSpPr>
      <dsp:spPr>
        <a:xfrm>
          <a:off x="3308349"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Agaricomycetes</a:t>
          </a:r>
          <a:endParaRPr lang="en-GB" sz="600" kern="1200" dirty="0"/>
        </a:p>
      </dsp:txBody>
      <dsp:txXfrm>
        <a:off x="3317571" y="4894925"/>
        <a:ext cx="611264" cy="296410"/>
      </dsp:txXfrm>
    </dsp:sp>
    <dsp:sp modelId="{3A3DDDCE-E4C4-47AB-8E6B-9407B165A3A7}">
      <dsp:nvSpPr>
        <dsp:cNvPr id="0" name=""/>
        <dsp:cNvSpPr/>
      </dsp:nvSpPr>
      <dsp:spPr>
        <a:xfrm>
          <a:off x="3938058"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57702" y="5036833"/>
        <a:ext cx="12594" cy="12594"/>
      </dsp:txXfrm>
    </dsp:sp>
    <dsp:sp modelId="{F2FB80D9-A690-4B99-A6A5-8FDA4FD69922}">
      <dsp:nvSpPr>
        <dsp:cNvPr id="0" name=""/>
        <dsp:cNvSpPr/>
      </dsp:nvSpPr>
      <dsp:spPr>
        <a:xfrm>
          <a:off x="4189941"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Agaricales</a:t>
          </a:r>
          <a:endParaRPr lang="en-GB" sz="600" kern="1200" dirty="0"/>
        </a:p>
      </dsp:txBody>
      <dsp:txXfrm>
        <a:off x="4199163" y="4894925"/>
        <a:ext cx="611264" cy="296410"/>
      </dsp:txXfrm>
    </dsp:sp>
    <dsp:sp modelId="{915A3422-D338-4CD4-9231-7630FF6850BD}">
      <dsp:nvSpPr>
        <dsp:cNvPr id="0" name=""/>
        <dsp:cNvSpPr/>
      </dsp:nvSpPr>
      <dsp:spPr>
        <a:xfrm>
          <a:off x="4819650"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939294" y="5036833"/>
        <a:ext cx="12594" cy="12594"/>
      </dsp:txXfrm>
    </dsp:sp>
    <dsp:sp modelId="{2F6A5B65-E1A4-474C-9790-CD4CAF9BC2EF}">
      <dsp:nvSpPr>
        <dsp:cNvPr id="0" name=""/>
        <dsp:cNvSpPr/>
      </dsp:nvSpPr>
      <dsp:spPr>
        <a:xfrm>
          <a:off x="5071533"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Amanitacea</a:t>
          </a:r>
          <a:endParaRPr lang="en-GB" sz="600" kern="1200" dirty="0"/>
        </a:p>
      </dsp:txBody>
      <dsp:txXfrm>
        <a:off x="5080755" y="4894925"/>
        <a:ext cx="611264" cy="296410"/>
      </dsp:txXfrm>
    </dsp:sp>
    <dsp:sp modelId="{1384D656-8961-4B21-A3B2-9428766006CE}">
      <dsp:nvSpPr>
        <dsp:cNvPr id="0" name=""/>
        <dsp:cNvSpPr/>
      </dsp:nvSpPr>
      <dsp:spPr>
        <a:xfrm>
          <a:off x="5701241"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820886" y="5036833"/>
        <a:ext cx="12594" cy="12594"/>
      </dsp:txXfrm>
    </dsp:sp>
    <dsp:sp modelId="{856F178E-0654-4A6A-8176-3CE3C9710C94}">
      <dsp:nvSpPr>
        <dsp:cNvPr id="0" name=""/>
        <dsp:cNvSpPr/>
      </dsp:nvSpPr>
      <dsp:spPr>
        <a:xfrm>
          <a:off x="5953125"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a:t>Amanitas</a:t>
          </a:r>
          <a:endParaRPr lang="en-GB" sz="600" kern="1200" dirty="0"/>
        </a:p>
      </dsp:txBody>
      <dsp:txXfrm>
        <a:off x="5962347" y="4894925"/>
        <a:ext cx="611264" cy="296410"/>
      </dsp:txXfrm>
    </dsp:sp>
    <dsp:sp modelId="{BD685393-2FC1-4A64-9110-9A439FDB471A}">
      <dsp:nvSpPr>
        <dsp:cNvPr id="0" name=""/>
        <dsp:cNvSpPr/>
      </dsp:nvSpPr>
      <dsp:spPr>
        <a:xfrm>
          <a:off x="6582833" y="5037901"/>
          <a:ext cx="251883" cy="10458"/>
        </a:xfrm>
        <a:custGeom>
          <a:avLst/>
          <a:gdLst/>
          <a:ahLst/>
          <a:cxnLst/>
          <a:rect l="0" t="0" r="0" b="0"/>
          <a:pathLst>
            <a:path>
              <a:moveTo>
                <a:pt x="0" y="5229"/>
              </a:moveTo>
              <a:lnTo>
                <a:pt x="251883" y="52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6702478" y="5036833"/>
        <a:ext cx="12594" cy="12594"/>
      </dsp:txXfrm>
    </dsp:sp>
    <dsp:sp modelId="{209CACE6-D6C3-43EE-BA99-9F3396B456A5}">
      <dsp:nvSpPr>
        <dsp:cNvPr id="0" name=""/>
        <dsp:cNvSpPr/>
      </dsp:nvSpPr>
      <dsp:spPr>
        <a:xfrm>
          <a:off x="6834716" y="4885703"/>
          <a:ext cx="629708" cy="31485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600" kern="1200" dirty="0" err="1"/>
            <a:t>Jacksonii</a:t>
          </a:r>
          <a:endParaRPr lang="en-GB" sz="600" kern="1200" dirty="0"/>
        </a:p>
      </dsp:txBody>
      <dsp:txXfrm>
        <a:off x="6843938" y="4894925"/>
        <a:ext cx="611264" cy="29641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F8AA6A-26FB-4FCD-8E3C-61C58F1971B1}" type="datetimeFigureOut">
              <a:rPr lang="en-US" smtClean="0"/>
              <a:t>8/3/2018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C0C67B-7C84-45E7-BB6B-4E3BE0102970}" type="slidenum">
              <a:rPr lang="en-US" smtClean="0"/>
              <a:t>‹#›</a:t>
            </a:fld>
            <a:endParaRPr lang="en-US"/>
          </a:p>
        </p:txBody>
      </p:sp>
    </p:spTree>
    <p:extLst>
      <p:ext uri="{BB962C8B-B14F-4D97-AF65-F5344CB8AC3E}">
        <p14:creationId xmlns:p14="http://schemas.microsoft.com/office/powerpoint/2010/main" val="139666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The organism is an </a:t>
            </a:r>
            <a:r>
              <a:rPr lang="en-US" sz="3200" baseline="0" dirty="0">
                <a:latin typeface="Times New Roman" panose="02020603050405020304" pitchFamily="18" charset="0"/>
                <a:cs typeface="Times New Roman" panose="02020603050405020304" pitchFamily="18" charset="0"/>
              </a:rPr>
              <a:t>adult hyena. The photo was obtained from the museum, the animal contains haploid reproductive gametes. This predator has keen sense of smell, sound and sight that aid in hunting.</a:t>
            </a:r>
            <a:endParaRPr lang="en-US"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C0C67B-7C84-45E7-BB6B-4E3BE0102970}" type="slidenum">
              <a:rPr lang="en-US" smtClean="0"/>
              <a:t>1</a:t>
            </a:fld>
            <a:endParaRPr lang="en-US"/>
          </a:p>
        </p:txBody>
      </p:sp>
    </p:spTree>
    <p:extLst>
      <p:ext uri="{BB962C8B-B14F-4D97-AF65-F5344CB8AC3E}">
        <p14:creationId xmlns:p14="http://schemas.microsoft.com/office/powerpoint/2010/main" val="1420501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The sample represents an adult prawn. Sexually mature prawn</a:t>
            </a:r>
            <a:r>
              <a:rPr lang="en-US" sz="3200" baseline="0" dirty="0">
                <a:latin typeface="Times New Roman" panose="02020603050405020304" pitchFamily="18" charset="0"/>
                <a:cs typeface="Times New Roman" panose="02020603050405020304" pitchFamily="18" charset="0"/>
              </a:rPr>
              <a:t> produce gametophyte. This organism undergoes molting that provides room for growth.</a:t>
            </a:r>
            <a:endParaRPr lang="en-US"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3C0C67B-7C84-45E7-BB6B-4E3BE0102970}" type="slidenum">
              <a:rPr lang="en-US" smtClean="0"/>
              <a:t>2</a:t>
            </a:fld>
            <a:endParaRPr lang="en-US"/>
          </a:p>
        </p:txBody>
      </p:sp>
    </p:spTree>
    <p:extLst>
      <p:ext uri="{BB962C8B-B14F-4D97-AF65-F5344CB8AC3E}">
        <p14:creationId xmlns:p14="http://schemas.microsoft.com/office/powerpoint/2010/main" val="4115431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organism was found in the beach</a:t>
            </a:r>
            <a:r>
              <a:rPr lang="en-US" baseline="0" dirty="0"/>
              <a:t> and it is an adult sea star</a:t>
            </a:r>
            <a:r>
              <a:rPr lang="en-US" dirty="0"/>
              <a:t> it is covered with spines unlike fish that are covered with scales.</a:t>
            </a:r>
            <a:r>
              <a:rPr lang="en-US" baseline="0" dirty="0"/>
              <a:t> The sea star has five arms and numerous  tube feet for movement and aid in feeding. The sea star reproduce both sexually and asexually. The sea star has both diploid and haploid gametes.</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3</a:t>
            </a:fld>
            <a:endParaRPr lang="en-US"/>
          </a:p>
        </p:txBody>
      </p:sp>
    </p:spTree>
    <p:extLst>
      <p:ext uri="{BB962C8B-B14F-4D97-AF65-F5344CB8AC3E}">
        <p14:creationId xmlns:p14="http://schemas.microsoft.com/office/powerpoint/2010/main" val="3249295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Tiger cowrie</a:t>
            </a:r>
            <a:r>
              <a:rPr lang="en-US" baseline="0" dirty="0"/>
              <a:t> are found in saline waters, they are known to feed on sponges and hydroids. Additionally, females same as male tend to be  larger. After mating the female lays eggs and cover them with their foot this adaptation has made them successful gastropods. The tiger cowrie has 3 life cycles namely the larvae stage, callus building bulla sage and finally the adult stage. The gametes are haploid. The organism was obtained from an aquarium.</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4</a:t>
            </a:fld>
            <a:endParaRPr lang="en-US"/>
          </a:p>
        </p:txBody>
      </p:sp>
    </p:spTree>
    <p:extLst>
      <p:ext uri="{BB962C8B-B14F-4D97-AF65-F5344CB8AC3E}">
        <p14:creationId xmlns:p14="http://schemas.microsoft.com/office/powerpoint/2010/main" val="514601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organism is a marine sponge,</a:t>
            </a:r>
            <a:r>
              <a:rPr lang="en-US" baseline="0" dirty="0"/>
              <a:t> the openings of the organism are pore, asexual reproduction is by budding while sexual reproduction is through egg and sperm, the organism is asymmetrical. The has pore and canals for water passage.</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5</a:t>
            </a:fld>
            <a:endParaRPr lang="en-US"/>
          </a:p>
        </p:txBody>
      </p:sp>
    </p:spTree>
    <p:extLst>
      <p:ext uri="{BB962C8B-B14F-4D97-AF65-F5344CB8AC3E}">
        <p14:creationId xmlns:p14="http://schemas.microsoft.com/office/powerpoint/2010/main" val="558580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plant is adapted to area with low water concentration. The organism represents an</a:t>
            </a:r>
            <a:r>
              <a:rPr lang="en-US" baseline="0" dirty="0"/>
              <a:t> adult plant. It has succulent fleshy leaves to hold water to sustain the plant during dry season. The plant reproduce by forming small offset at the base of the plant which eventually grow in a full plant.</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6</a:t>
            </a:fld>
            <a:endParaRPr lang="en-US"/>
          </a:p>
        </p:txBody>
      </p:sp>
    </p:spTree>
    <p:extLst>
      <p:ext uri="{BB962C8B-B14F-4D97-AF65-F5344CB8AC3E}">
        <p14:creationId xmlns:p14="http://schemas.microsoft.com/office/powerpoint/2010/main" val="145359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earth worm are commonly</a:t>
            </a:r>
            <a:r>
              <a:rPr lang="en-US" baseline="0" dirty="0"/>
              <a:t> found in moist gardens soils. Earthworms have streamlined bodies without arms or feet to allow them to live in narrow burrows underground and to move easily through the soil. Earthworms are hermaphrodite that is they contain both the male and female reproduction organs.</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7</a:t>
            </a:fld>
            <a:endParaRPr lang="en-US"/>
          </a:p>
        </p:txBody>
      </p:sp>
    </p:spTree>
    <p:extLst>
      <p:ext uri="{BB962C8B-B14F-4D97-AF65-F5344CB8AC3E}">
        <p14:creationId xmlns:p14="http://schemas.microsoft.com/office/powerpoint/2010/main" val="2524093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plant was obtained from a corn plantation. This organism represent the whole organism. </a:t>
            </a:r>
            <a:r>
              <a:rPr lang="en-US" baseline="0" dirty="0" err="1"/>
              <a:t>Zea</a:t>
            </a:r>
            <a:r>
              <a:rPr lang="en-US" baseline="0" dirty="0"/>
              <a:t> mays has a inflorescent female to minimize cross pollination. During its life cycle the maize plant includes formation of gametes, diploid cells and seeds.</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8</a:t>
            </a:fld>
            <a:endParaRPr lang="en-US"/>
          </a:p>
        </p:txBody>
      </p:sp>
    </p:spTree>
    <p:extLst>
      <p:ext uri="{BB962C8B-B14F-4D97-AF65-F5344CB8AC3E}">
        <p14:creationId xmlns:p14="http://schemas.microsoft.com/office/powerpoint/2010/main" val="303054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fungi was grows on </a:t>
            </a:r>
            <a:r>
              <a:rPr lang="en-US" baseline="0" dirty="0"/>
              <a:t>wood in large cluster the picture represents the adult organism. In addition it grows on both living trees and dead logs. The fungi is saprophytic and kill and attacks nematodes and bacteria, reproduction is by formation of spores. It is commonly known as oyster mushroom.</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9</a:t>
            </a:fld>
            <a:endParaRPr lang="en-US"/>
          </a:p>
        </p:txBody>
      </p:sp>
    </p:spTree>
    <p:extLst>
      <p:ext uri="{BB962C8B-B14F-4D97-AF65-F5344CB8AC3E}">
        <p14:creationId xmlns:p14="http://schemas.microsoft.com/office/powerpoint/2010/main" val="1855089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sample represent the stem and leaves of capsicum of an adult plant. The plant produces</a:t>
            </a:r>
            <a:r>
              <a:rPr lang="en-US" baseline="0" dirty="0"/>
              <a:t> a gametophyte generation, seeds. The green leaves contain chlorophyll that aid </a:t>
            </a:r>
            <a:r>
              <a:rPr lang="en-US" baseline="0"/>
              <a:t>in absorption </a:t>
            </a:r>
            <a:r>
              <a:rPr lang="en-US" baseline="0" dirty="0"/>
              <a:t>of solar energy.</a:t>
            </a:r>
            <a:endParaRPr lang="en-US" dirty="0"/>
          </a:p>
        </p:txBody>
      </p:sp>
      <p:sp>
        <p:nvSpPr>
          <p:cNvPr id="4" name="Slide Number Placeholder 3"/>
          <p:cNvSpPr>
            <a:spLocks noGrp="1"/>
          </p:cNvSpPr>
          <p:nvPr>
            <p:ph type="sldNum" sz="quarter" idx="10"/>
          </p:nvPr>
        </p:nvSpPr>
        <p:spPr/>
        <p:txBody>
          <a:bodyPr/>
          <a:lstStyle/>
          <a:p>
            <a:fld id="{93C0C67B-7C84-45E7-BB6B-4E3BE0102970}" type="slidenum">
              <a:rPr lang="en-US" smtClean="0"/>
              <a:t>10</a:t>
            </a:fld>
            <a:endParaRPr lang="en-US"/>
          </a:p>
        </p:txBody>
      </p:sp>
    </p:spTree>
    <p:extLst>
      <p:ext uri="{BB962C8B-B14F-4D97-AF65-F5344CB8AC3E}">
        <p14:creationId xmlns:p14="http://schemas.microsoft.com/office/powerpoint/2010/main" val="2057264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BFD0285-D6BF-484E-AAC1-3DC2B81E00FA}"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353576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FD0285-D6BF-484E-AAC1-3DC2B81E00FA}"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952181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FD0285-D6BF-484E-AAC1-3DC2B81E00FA}"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401634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BFD0285-D6BF-484E-AAC1-3DC2B81E00FA}"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259834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FD0285-D6BF-484E-AAC1-3DC2B81E00FA}" type="datetimeFigureOut">
              <a:rPr lang="en-US" smtClean="0"/>
              <a:t>8/3/2018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47329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FD0285-D6BF-484E-AAC1-3DC2B81E00FA}" type="datetimeFigureOut">
              <a:rPr lang="en-US" smtClean="0"/>
              <a:t>8/3/2018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2660518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FD0285-D6BF-484E-AAC1-3DC2B81E00FA}" type="datetimeFigureOut">
              <a:rPr lang="en-US" smtClean="0"/>
              <a:t>8/3/2018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1076062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FD0285-D6BF-484E-AAC1-3DC2B81E00FA}"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2632912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FD0285-D6BF-484E-AAC1-3DC2B81E00FA}" type="datetimeFigureOut">
              <a:rPr lang="en-US" smtClean="0"/>
              <a:t>8/3/2018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3981245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FD0285-D6BF-484E-AAC1-3DC2B81E00FA}"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1336181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FD0285-D6BF-484E-AAC1-3DC2B81E00FA}" type="datetimeFigureOut">
              <a:rPr lang="en-US" smtClean="0"/>
              <a:t>8/3/2018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2B4D1-4E2D-4DE4-806D-461EB07EB92F}" type="slidenum">
              <a:rPr lang="en-US" smtClean="0"/>
              <a:t>‹#›</a:t>
            </a:fld>
            <a:endParaRPr lang="en-US"/>
          </a:p>
        </p:txBody>
      </p:sp>
    </p:spTree>
    <p:extLst>
      <p:ext uri="{BB962C8B-B14F-4D97-AF65-F5344CB8AC3E}">
        <p14:creationId xmlns:p14="http://schemas.microsoft.com/office/powerpoint/2010/main" val="721987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FD0285-D6BF-484E-AAC1-3DC2B81E00FA}" type="datetimeFigureOut">
              <a:rPr lang="en-US" smtClean="0"/>
              <a:t>8/3/2018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2B4D1-4E2D-4DE4-806D-461EB07EB92F}" type="slidenum">
              <a:rPr lang="en-US" smtClean="0"/>
              <a:t>‹#›</a:t>
            </a:fld>
            <a:endParaRPr lang="en-US"/>
          </a:p>
        </p:txBody>
      </p:sp>
    </p:spTree>
    <p:extLst>
      <p:ext uri="{BB962C8B-B14F-4D97-AF65-F5344CB8AC3E}">
        <p14:creationId xmlns:p14="http://schemas.microsoft.com/office/powerpoint/2010/main" val="1922241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laughing hyena</a:t>
            </a:r>
          </a:p>
        </p:txBody>
      </p:sp>
      <p:pic>
        <p:nvPicPr>
          <p:cNvPr id="8" name="Picture Placeholder 7"/>
          <p:cNvPicPr>
            <a:picLocks noGrp="1" noChangeAspect="1"/>
          </p:cNvPicPr>
          <p:nvPr>
            <p:ph type="pic" idx="1"/>
          </p:nvPr>
        </p:nvPicPr>
        <p:blipFill>
          <a:blip r:embed="rId3">
            <a:extLst>
              <a:ext uri="{28A0092B-C50C-407E-A947-70E740481C1C}">
                <a14:useLocalDpi xmlns:a14="http://schemas.microsoft.com/office/drawing/2010/main" val="0"/>
              </a:ext>
            </a:extLst>
          </a:blip>
          <a:srcRect l="2508" r="2508"/>
          <a:stretch>
            <a:fillRect/>
          </a:stretch>
        </p:blipFill>
        <p:spPr>
          <a:xfrm>
            <a:off x="5597236" y="987425"/>
            <a:ext cx="5758152" cy="4873625"/>
          </a:xfrm>
        </p:spPr>
      </p:pic>
      <p:sp>
        <p:nvSpPr>
          <p:cNvPr id="7" name="Text Placeholder 6"/>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 –Animalia</a:t>
            </a:r>
          </a:p>
          <a:p>
            <a:r>
              <a:rPr lang="en-US" sz="3200" dirty="0">
                <a:latin typeface="Times New Roman" panose="02020603050405020304" pitchFamily="18" charset="0"/>
                <a:cs typeface="Times New Roman" panose="02020603050405020304" pitchFamily="18" charset="0"/>
              </a:rPr>
              <a:t>Phylum –Chordata</a:t>
            </a:r>
          </a:p>
          <a:p>
            <a:r>
              <a:rPr lang="en-US" sz="3200" dirty="0">
                <a:latin typeface="Times New Roman" panose="02020603050405020304" pitchFamily="18" charset="0"/>
                <a:cs typeface="Times New Roman" panose="02020603050405020304" pitchFamily="18" charset="0"/>
              </a:rPr>
              <a:t>Class -    Mammalia</a:t>
            </a:r>
          </a:p>
          <a:p>
            <a:r>
              <a:rPr lang="en-US" sz="3200" dirty="0">
                <a:latin typeface="Times New Roman" panose="02020603050405020304" pitchFamily="18" charset="0"/>
                <a:cs typeface="Times New Roman" panose="02020603050405020304" pitchFamily="18" charset="0"/>
              </a:rPr>
              <a:t>Order-    </a:t>
            </a:r>
            <a:r>
              <a:rPr lang="en-US" sz="3200" dirty="0" err="1">
                <a:latin typeface="Times New Roman" panose="02020603050405020304" pitchFamily="18" charset="0"/>
                <a:cs typeface="Times New Roman" panose="02020603050405020304" pitchFamily="18" charset="0"/>
              </a:rPr>
              <a:t>Carnivora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 -  </a:t>
            </a:r>
            <a:r>
              <a:rPr lang="en-US" sz="3200" dirty="0" err="1">
                <a:latin typeface="Times New Roman" panose="02020603050405020304" pitchFamily="18" charset="0"/>
                <a:cs typeface="Times New Roman" panose="02020603050405020304" pitchFamily="18" charset="0"/>
              </a:rPr>
              <a:t>Hyaenidae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 -  </a:t>
            </a:r>
            <a:r>
              <a:rPr lang="en-US" sz="3200" dirty="0" err="1">
                <a:latin typeface="Times New Roman" panose="02020603050405020304" pitchFamily="18" charset="0"/>
                <a:cs typeface="Times New Roman" panose="02020603050405020304" pitchFamily="18" charset="0"/>
              </a:rPr>
              <a:t>Crocuta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err="1">
                <a:latin typeface="Times New Roman" panose="02020603050405020304" pitchFamily="18" charset="0"/>
                <a:cs typeface="Times New Roman" panose="02020603050405020304" pitchFamily="18" charset="0"/>
              </a:rPr>
              <a:t>Crocuta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crocuta</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474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Times New Roman" panose="02020603050405020304" pitchFamily="18" charset="0"/>
                <a:cs typeface="Times New Roman" panose="02020603050405020304" pitchFamily="18" charset="0"/>
              </a:rPr>
              <a:t>Gaint</a:t>
            </a:r>
            <a:r>
              <a:rPr lang="en-US" dirty="0">
                <a:latin typeface="Times New Roman" panose="02020603050405020304" pitchFamily="18" charset="0"/>
                <a:cs typeface="Times New Roman" panose="02020603050405020304" pitchFamily="18" charset="0"/>
              </a:rPr>
              <a:t> Tiger Prawn</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520" b="10520"/>
          <a:stretch>
            <a:fillRect/>
          </a:stretch>
        </p:blipFill>
        <p:spPr/>
      </p:pic>
      <p:sp>
        <p:nvSpPr>
          <p:cNvPr id="4" name="Text Placeholder 3"/>
          <p:cNvSpPr>
            <a:spLocks noGrp="1"/>
          </p:cNvSpPr>
          <p:nvPr>
            <p:ph type="body" sz="half" idx="2"/>
          </p:nvPr>
        </p:nvSpPr>
        <p:spPr>
          <a:xfrm>
            <a:off x="709758" y="2049462"/>
            <a:ext cx="3932237" cy="3811588"/>
          </a:xfrm>
        </p:spPr>
        <p:txBody>
          <a:bodyPr>
            <a:noAutofit/>
          </a:bodyPr>
          <a:lstStyle/>
          <a:p>
            <a:r>
              <a:rPr lang="en-US" sz="3200" dirty="0">
                <a:latin typeface="Times New Roman" panose="02020603050405020304" pitchFamily="18" charset="0"/>
                <a:cs typeface="Times New Roman" panose="02020603050405020304" pitchFamily="18" charset="0"/>
              </a:rPr>
              <a:t>Kingdom-Animalia</a:t>
            </a:r>
          </a:p>
          <a:p>
            <a:r>
              <a:rPr lang="en-US" sz="3200" dirty="0">
                <a:latin typeface="Times New Roman" panose="02020603050405020304" pitchFamily="18" charset="0"/>
                <a:cs typeface="Times New Roman" panose="02020603050405020304" pitchFamily="18" charset="0"/>
              </a:rPr>
              <a:t>Phylum –</a:t>
            </a:r>
            <a:r>
              <a:rPr lang="en-US" sz="3200" dirty="0" err="1">
                <a:latin typeface="Times New Roman" panose="02020603050405020304" pitchFamily="18" charset="0"/>
                <a:cs typeface="Times New Roman" panose="02020603050405020304" pitchFamily="18" charset="0"/>
              </a:rPr>
              <a:t>Arthropoda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Class –</a:t>
            </a:r>
            <a:r>
              <a:rPr lang="en-US" sz="3200" dirty="0" err="1">
                <a:latin typeface="Times New Roman" panose="02020603050405020304" pitchFamily="18" charset="0"/>
                <a:cs typeface="Times New Roman" panose="02020603050405020304" pitchFamily="18" charset="0"/>
              </a:rPr>
              <a:t>Molacostraca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 </a:t>
            </a:r>
            <a:r>
              <a:rPr lang="en-US" sz="3200" dirty="0" err="1">
                <a:latin typeface="Times New Roman" panose="02020603050405020304" pitchFamily="18" charset="0"/>
                <a:cs typeface="Times New Roman" panose="02020603050405020304" pitchFamily="18" charset="0"/>
              </a:rPr>
              <a:t>Decapoda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 –penaeiodea</a:t>
            </a:r>
          </a:p>
          <a:p>
            <a:r>
              <a:rPr lang="en-US" sz="3200" dirty="0">
                <a:latin typeface="Times New Roman" panose="02020603050405020304" pitchFamily="18" charset="0"/>
                <a:cs typeface="Times New Roman" panose="02020603050405020304" pitchFamily="18" charset="0"/>
              </a:rPr>
              <a:t>Genus –</a:t>
            </a:r>
            <a:r>
              <a:rPr lang="en-US" sz="3200" dirty="0" err="1">
                <a:latin typeface="Times New Roman" panose="02020603050405020304" pitchFamily="18" charset="0"/>
                <a:cs typeface="Times New Roman" panose="02020603050405020304" pitchFamily="18" charset="0"/>
              </a:rPr>
              <a:t>penaeus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a:t>–</a:t>
            </a:r>
            <a:r>
              <a:rPr lang="en-US" sz="3200" dirty="0" err="1">
                <a:latin typeface="Times New Roman" panose="02020603050405020304" pitchFamily="18" charset="0"/>
                <a:cs typeface="Times New Roman" panose="02020603050405020304" pitchFamily="18" charset="0"/>
              </a:rPr>
              <a:t>Penaeus</a:t>
            </a:r>
            <a:r>
              <a:rPr lang="en-US" sz="3200" dirty="0">
                <a:latin typeface="Times New Roman" panose="02020603050405020304" pitchFamily="18" charset="0"/>
                <a:cs typeface="Times New Roman" panose="02020603050405020304" pitchFamily="18" charset="0"/>
              </a:rPr>
              <a:t> monodon</a:t>
            </a:r>
          </a:p>
        </p:txBody>
      </p:sp>
    </p:spTree>
    <p:extLst>
      <p:ext uri="{BB962C8B-B14F-4D97-AF65-F5344CB8AC3E}">
        <p14:creationId xmlns:p14="http://schemas.microsoft.com/office/powerpoint/2010/main" val="3938539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 star</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520" b="10520"/>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 Animalia</a:t>
            </a:r>
          </a:p>
          <a:p>
            <a:r>
              <a:rPr lang="en-US" sz="3200" dirty="0">
                <a:latin typeface="Times New Roman" panose="02020603050405020304" pitchFamily="18" charset="0"/>
                <a:cs typeface="Times New Roman" panose="02020603050405020304" pitchFamily="18" charset="0"/>
              </a:rPr>
              <a:t>Phylum –Echinodermata</a:t>
            </a:r>
          </a:p>
          <a:p>
            <a:r>
              <a:rPr lang="en-US" sz="3200" dirty="0">
                <a:latin typeface="Times New Roman" panose="02020603050405020304" pitchFamily="18" charset="0"/>
                <a:cs typeface="Times New Roman" panose="02020603050405020304" pitchFamily="18" charset="0"/>
              </a:rPr>
              <a:t>Class –</a:t>
            </a:r>
            <a:r>
              <a:rPr lang="en-US" sz="3200" dirty="0" err="1">
                <a:latin typeface="Times New Roman" panose="02020603050405020304" pitchFamily="18" charset="0"/>
                <a:cs typeface="Times New Roman" panose="02020603050405020304" pitchFamily="18" charset="0"/>
              </a:rPr>
              <a:t>Asteroidae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 –</a:t>
            </a:r>
            <a:r>
              <a:rPr lang="en-US" sz="3200" dirty="0" err="1">
                <a:latin typeface="Times New Roman" panose="02020603050405020304" pitchFamily="18" charset="0"/>
                <a:cs typeface="Times New Roman" panose="02020603050405020304" pitchFamily="18" charset="0"/>
              </a:rPr>
              <a:t>Valvatida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 </a:t>
            </a:r>
            <a:r>
              <a:rPr lang="en-US" sz="3200" dirty="0" err="1">
                <a:latin typeface="Times New Roman" panose="02020603050405020304" pitchFamily="18" charset="0"/>
                <a:cs typeface="Times New Roman" panose="02020603050405020304" pitchFamily="18" charset="0"/>
              </a:rPr>
              <a:t>Oreasteridae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 </a:t>
            </a:r>
            <a:r>
              <a:rPr lang="en-US" sz="3200" dirty="0" err="1">
                <a:latin typeface="Times New Roman" panose="02020603050405020304" pitchFamily="18" charset="0"/>
                <a:cs typeface="Times New Roman" panose="02020603050405020304" pitchFamily="18" charset="0"/>
              </a:rPr>
              <a:t>Pentaceraster</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err="1">
                <a:latin typeface="Times New Roman" panose="02020603050405020304" pitchFamily="18" charset="0"/>
                <a:cs typeface="Times New Roman" panose="02020603050405020304" pitchFamily="18" charset="0"/>
              </a:rPr>
              <a:t>Pentaceraster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mammillatus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5412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Tiger cowrie</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520" b="10520"/>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 Animalia</a:t>
            </a:r>
          </a:p>
          <a:p>
            <a:r>
              <a:rPr lang="en-US" sz="3200" dirty="0">
                <a:latin typeface="Times New Roman" panose="02020603050405020304" pitchFamily="18" charset="0"/>
                <a:cs typeface="Times New Roman" panose="02020603050405020304" pitchFamily="18" charset="0"/>
              </a:rPr>
              <a:t>Phylum-Mollusca</a:t>
            </a:r>
          </a:p>
          <a:p>
            <a:r>
              <a:rPr lang="en-US" sz="3200" dirty="0">
                <a:latin typeface="Times New Roman" panose="02020603050405020304" pitchFamily="18" charset="0"/>
                <a:cs typeface="Times New Roman" panose="02020603050405020304" pitchFamily="18" charset="0"/>
              </a:rPr>
              <a:t>Class- </a:t>
            </a:r>
            <a:r>
              <a:rPr lang="en-US" sz="3200" dirty="0" err="1">
                <a:latin typeface="Times New Roman" panose="02020603050405020304" pitchFamily="18" charset="0"/>
                <a:cs typeface="Times New Roman" panose="02020603050405020304" pitchFamily="18" charset="0"/>
              </a:rPr>
              <a:t>gastropoda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a:t>
            </a:r>
            <a:r>
              <a:rPr lang="en-US" sz="3200" dirty="0" err="1">
                <a:latin typeface="Times New Roman" panose="02020603050405020304" pitchFamily="18" charset="0"/>
                <a:cs typeface="Times New Roman" panose="02020603050405020304" pitchFamily="18" charset="0"/>
              </a:rPr>
              <a:t>littorinimorpha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a:t>
            </a:r>
            <a:r>
              <a:rPr lang="en-US" sz="3200" dirty="0" err="1">
                <a:latin typeface="Times New Roman" panose="02020603050405020304" pitchFamily="18" charset="0"/>
                <a:cs typeface="Times New Roman" panose="02020603050405020304" pitchFamily="18" charset="0"/>
              </a:rPr>
              <a:t>Cypraeidae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a:t>
            </a:r>
            <a:r>
              <a:rPr lang="en-US" sz="3200" dirty="0" err="1">
                <a:latin typeface="Times New Roman" panose="02020603050405020304" pitchFamily="18" charset="0"/>
                <a:cs typeface="Times New Roman" panose="02020603050405020304" pitchFamily="18" charset="0"/>
              </a:rPr>
              <a:t>Cypraea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err="1">
                <a:latin typeface="Times New Roman" panose="02020603050405020304" pitchFamily="18" charset="0"/>
                <a:cs typeface="Times New Roman" panose="02020603050405020304" pitchFamily="18" charset="0"/>
              </a:rPr>
              <a:t>Cypraea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tigris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5867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205345"/>
          </a:xfrm>
        </p:spPr>
        <p:txBody>
          <a:bodyPr/>
          <a:lstStyle/>
          <a:p>
            <a:endParaRPr lang="en-US"/>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520" b="10520"/>
          <a:stretch>
            <a:fillRect/>
          </a:stretch>
        </p:blipFill>
        <p:spPr/>
      </p:pic>
      <p:sp>
        <p:nvSpPr>
          <p:cNvPr id="4" name="Text Placeholder 3"/>
          <p:cNvSpPr>
            <a:spLocks noGrp="1"/>
          </p:cNvSpPr>
          <p:nvPr>
            <p:ph type="body" sz="half" idx="2"/>
          </p:nvPr>
        </p:nvSpPr>
        <p:spPr>
          <a:xfrm>
            <a:off x="839788" y="1662545"/>
            <a:ext cx="3932237" cy="4206443"/>
          </a:xfrm>
        </p:spPr>
        <p:txBody>
          <a:bodyPr>
            <a:noAutofit/>
          </a:bodyPr>
          <a:lstStyle/>
          <a:p>
            <a:r>
              <a:rPr lang="en-US" sz="3200" dirty="0"/>
              <a:t>Kingdom- Animalia</a:t>
            </a:r>
          </a:p>
          <a:p>
            <a:r>
              <a:rPr lang="en-US" sz="3200" dirty="0"/>
              <a:t>Phylum-</a:t>
            </a:r>
            <a:r>
              <a:rPr lang="en-US" sz="3200" dirty="0" err="1"/>
              <a:t>Porifera</a:t>
            </a:r>
            <a:endParaRPr lang="en-US" sz="3200" dirty="0"/>
          </a:p>
          <a:p>
            <a:r>
              <a:rPr lang="en-US" sz="3200" dirty="0"/>
              <a:t>Class -</a:t>
            </a:r>
            <a:r>
              <a:rPr lang="en-US" sz="3200" dirty="0" err="1"/>
              <a:t>Demospongiae</a:t>
            </a:r>
            <a:endParaRPr lang="en-US" sz="3200" dirty="0"/>
          </a:p>
          <a:p>
            <a:r>
              <a:rPr lang="en-US" sz="3200" dirty="0"/>
              <a:t>Order-</a:t>
            </a:r>
            <a:r>
              <a:rPr lang="en-US" sz="3200" dirty="0" err="1"/>
              <a:t>Hadromerida</a:t>
            </a:r>
            <a:endParaRPr lang="en-US" sz="3200" dirty="0"/>
          </a:p>
          <a:p>
            <a:r>
              <a:rPr lang="en-US" sz="3200" dirty="0"/>
              <a:t>Family- </a:t>
            </a:r>
            <a:r>
              <a:rPr lang="en-US" sz="3200" dirty="0" err="1"/>
              <a:t>Clionaidae</a:t>
            </a:r>
            <a:endParaRPr lang="en-US" sz="3200" dirty="0"/>
          </a:p>
          <a:p>
            <a:r>
              <a:rPr lang="en-US" sz="3200" dirty="0"/>
              <a:t>Genus-</a:t>
            </a:r>
            <a:r>
              <a:rPr lang="en-US" sz="3200" dirty="0" err="1"/>
              <a:t>Spheciospongia</a:t>
            </a:r>
            <a:endParaRPr lang="en-US" sz="3200" dirty="0"/>
          </a:p>
          <a:p>
            <a:r>
              <a:rPr lang="en-US" sz="3200" dirty="0"/>
              <a:t>Species- </a:t>
            </a:r>
            <a:r>
              <a:rPr lang="en-US" sz="3200" dirty="0" err="1"/>
              <a:t>Spheciospongia</a:t>
            </a:r>
            <a:r>
              <a:rPr lang="en-US" sz="3200" dirty="0"/>
              <a:t> </a:t>
            </a:r>
            <a:r>
              <a:rPr lang="en-US" sz="3200" dirty="0" err="1"/>
              <a:t>excentrica</a:t>
            </a:r>
            <a:endParaRPr lang="en-US" sz="3200" dirty="0"/>
          </a:p>
        </p:txBody>
      </p:sp>
    </p:spTree>
    <p:extLst>
      <p:ext uri="{BB962C8B-B14F-4D97-AF65-F5344CB8AC3E}">
        <p14:creationId xmlns:p14="http://schemas.microsoft.com/office/powerpoint/2010/main" val="2426148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Aloe Vera</a:t>
            </a:r>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Kingdom-plantae</a:t>
            </a:r>
          </a:p>
          <a:p>
            <a:r>
              <a:rPr lang="en-US" sz="3200" dirty="0">
                <a:latin typeface="Times New Roman" panose="02020603050405020304" pitchFamily="18" charset="0"/>
                <a:cs typeface="Times New Roman" panose="02020603050405020304" pitchFamily="18" charset="0"/>
              </a:rPr>
              <a:t>Division-</a:t>
            </a:r>
            <a:r>
              <a:rPr lang="en-US" sz="3200" dirty="0" err="1">
                <a:latin typeface="Times New Roman" panose="02020603050405020304" pitchFamily="18" charset="0"/>
                <a:cs typeface="Times New Roman" panose="02020603050405020304" pitchFamily="18" charset="0"/>
              </a:rPr>
              <a:t>Tracheophyta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Class-</a:t>
            </a:r>
            <a:r>
              <a:rPr lang="en-US" sz="3200" dirty="0" err="1">
                <a:latin typeface="Times New Roman" panose="02020603050405020304" pitchFamily="18" charset="0"/>
                <a:cs typeface="Times New Roman" panose="02020603050405020304" pitchFamily="18" charset="0"/>
              </a:rPr>
              <a:t>Magnoliopsida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a:t>
            </a:r>
            <a:r>
              <a:rPr lang="en-US" sz="3200" dirty="0" err="1">
                <a:latin typeface="Times New Roman" panose="02020603050405020304" pitchFamily="18" charset="0"/>
                <a:cs typeface="Times New Roman" panose="02020603050405020304" pitchFamily="18" charset="0"/>
              </a:rPr>
              <a:t>Aspciragales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a:t>
            </a:r>
            <a:r>
              <a:rPr lang="en-US" sz="3200" dirty="0" err="1">
                <a:latin typeface="Times New Roman" panose="02020603050405020304" pitchFamily="18" charset="0"/>
                <a:cs typeface="Times New Roman" panose="02020603050405020304" pitchFamily="18" charset="0"/>
              </a:rPr>
              <a:t>Xanthorrhoeacea</a:t>
            </a:r>
            <a:r>
              <a:rPr lang="en-US" sz="3200" dirty="0">
                <a:latin typeface="Times New Roman" panose="02020603050405020304" pitchFamily="18" charset="0"/>
                <a:cs typeface="Times New Roman" panose="02020603050405020304" pitchFamily="18" charset="0"/>
              </a:rPr>
              <a:t> </a:t>
            </a:r>
          </a:p>
          <a:p>
            <a:r>
              <a:rPr lang="en-US" sz="3200" dirty="0">
                <a:latin typeface="Times New Roman" panose="02020603050405020304" pitchFamily="18" charset="0"/>
                <a:cs typeface="Times New Roman" panose="02020603050405020304" pitchFamily="18" charset="0"/>
              </a:rPr>
              <a:t>Genus- Aloe</a:t>
            </a:r>
          </a:p>
          <a:p>
            <a:r>
              <a:rPr lang="en-US" sz="3200" dirty="0">
                <a:latin typeface="Times New Roman" panose="02020603050405020304" pitchFamily="18" charset="0"/>
                <a:cs typeface="Times New Roman" panose="02020603050405020304" pitchFamily="18" charset="0"/>
              </a:rPr>
              <a:t>Species- Aloe vulgaris</a:t>
            </a:r>
          </a:p>
        </p:txBody>
      </p:sp>
    </p:spTree>
    <p:extLst>
      <p:ext uri="{BB962C8B-B14F-4D97-AF65-F5344CB8AC3E}">
        <p14:creationId xmlns:p14="http://schemas.microsoft.com/office/powerpoint/2010/main" val="1347128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earthworm</a:t>
            </a:r>
          </a:p>
        </p:txBody>
      </p:sp>
      <p:pic>
        <p:nvPicPr>
          <p:cNvPr id="7" name="Picture Placeholder 6"/>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 Animalia</a:t>
            </a:r>
          </a:p>
          <a:p>
            <a:r>
              <a:rPr lang="en-US" sz="3200" dirty="0">
                <a:latin typeface="Times New Roman" panose="02020603050405020304" pitchFamily="18" charset="0"/>
                <a:cs typeface="Times New Roman" panose="02020603050405020304" pitchFamily="18" charset="0"/>
              </a:rPr>
              <a:t>Phylum- Annelida</a:t>
            </a:r>
          </a:p>
          <a:p>
            <a:r>
              <a:rPr lang="en-US" sz="3200" dirty="0">
                <a:latin typeface="Times New Roman" panose="02020603050405020304" pitchFamily="18" charset="0"/>
                <a:cs typeface="Times New Roman" panose="02020603050405020304" pitchFamily="18" charset="0"/>
              </a:rPr>
              <a:t>Class- Oligochaete</a:t>
            </a:r>
          </a:p>
          <a:p>
            <a:r>
              <a:rPr lang="en-US" sz="3200" dirty="0">
                <a:latin typeface="Times New Roman" panose="02020603050405020304" pitchFamily="18" charset="0"/>
                <a:cs typeface="Times New Roman" panose="02020603050405020304" pitchFamily="18" charset="0"/>
              </a:rPr>
              <a:t>Order-</a:t>
            </a:r>
            <a:r>
              <a:rPr lang="en-US" sz="3200" dirty="0" err="1">
                <a:latin typeface="Times New Roman" panose="02020603050405020304" pitchFamily="18" charset="0"/>
                <a:cs typeface="Times New Roman" panose="02020603050405020304" pitchFamily="18" charset="0"/>
              </a:rPr>
              <a:t>Haplotaxida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 </a:t>
            </a:r>
            <a:r>
              <a:rPr lang="en-US" sz="3200" dirty="0" err="1">
                <a:latin typeface="Times New Roman" panose="02020603050405020304" pitchFamily="18" charset="0"/>
                <a:cs typeface="Times New Roman" panose="02020603050405020304" pitchFamily="18" charset="0"/>
              </a:rPr>
              <a:t>Lumbricidae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a:t>
            </a:r>
            <a:r>
              <a:rPr lang="en-US" sz="3200" dirty="0" err="1">
                <a:latin typeface="Times New Roman" panose="02020603050405020304" pitchFamily="18" charset="0"/>
                <a:cs typeface="Times New Roman" panose="02020603050405020304" pitchFamily="18" charset="0"/>
              </a:rPr>
              <a:t>Lumbricus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err="1">
                <a:latin typeface="Times New Roman" panose="02020603050405020304" pitchFamily="18" charset="0"/>
                <a:cs typeface="Times New Roman" panose="02020603050405020304" pitchFamily="18" charset="0"/>
              </a:rPr>
              <a:t>Lumbricus</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terrestris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574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Corn/maize plant</a:t>
            </a:r>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20390" b="20390"/>
          <a:stretch>
            <a:fillRect/>
          </a:stretch>
        </p:blipFill>
        <p:spPr/>
      </p:pic>
      <p:sp>
        <p:nvSpPr>
          <p:cNvPr id="4" name="Text Placeholder 3"/>
          <p:cNvSpPr>
            <a:spLocks noGrp="1"/>
          </p:cNvSpPr>
          <p:nvPr>
            <p:ph type="body" sz="half" idx="2"/>
          </p:nvPr>
        </p:nvSpPr>
        <p:spPr/>
        <p:txBody>
          <a:bodyPr>
            <a:normAutofit fontScale="92500" lnSpcReduction="20000"/>
          </a:bodyPr>
          <a:lstStyle/>
          <a:p>
            <a:r>
              <a:rPr lang="en-US" sz="3500" dirty="0">
                <a:latin typeface="Times New Roman" panose="02020603050405020304" pitchFamily="18" charset="0"/>
                <a:cs typeface="Times New Roman" panose="02020603050405020304" pitchFamily="18" charset="0"/>
              </a:rPr>
              <a:t>Kingdom- Plantae</a:t>
            </a:r>
          </a:p>
          <a:p>
            <a:r>
              <a:rPr lang="en-US" sz="3500" dirty="0">
                <a:latin typeface="Times New Roman" panose="02020603050405020304" pitchFamily="18" charset="0"/>
                <a:cs typeface="Times New Roman" panose="02020603050405020304" pitchFamily="18" charset="0"/>
              </a:rPr>
              <a:t>Phylum-</a:t>
            </a:r>
            <a:r>
              <a:rPr lang="en-US" sz="3500" dirty="0" err="1">
                <a:latin typeface="Times New Roman" panose="02020603050405020304" pitchFamily="18" charset="0"/>
                <a:cs typeface="Times New Roman" panose="02020603050405020304" pitchFamily="18" charset="0"/>
              </a:rPr>
              <a:t>Magnoliophyta</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Class-</a:t>
            </a:r>
            <a:r>
              <a:rPr lang="en-US" sz="3500" dirty="0" err="1">
                <a:latin typeface="Times New Roman" panose="02020603050405020304" pitchFamily="18" charset="0"/>
                <a:cs typeface="Times New Roman" panose="02020603050405020304" pitchFamily="18" charset="0"/>
              </a:rPr>
              <a:t>Liliopsida</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Order-</a:t>
            </a:r>
            <a:r>
              <a:rPr lang="en-US" sz="3500" dirty="0" err="1">
                <a:latin typeface="Times New Roman" panose="02020603050405020304" pitchFamily="18" charset="0"/>
                <a:cs typeface="Times New Roman" panose="02020603050405020304" pitchFamily="18" charset="0"/>
              </a:rPr>
              <a:t>Cyprerales</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Family- </a:t>
            </a:r>
            <a:r>
              <a:rPr lang="en-US" sz="3500" dirty="0" err="1">
                <a:latin typeface="Times New Roman" panose="02020603050405020304" pitchFamily="18" charset="0"/>
                <a:cs typeface="Times New Roman" panose="02020603050405020304" pitchFamily="18" charset="0"/>
              </a:rPr>
              <a:t>Pociceae</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Genus- </a:t>
            </a:r>
            <a:r>
              <a:rPr lang="en-US" sz="3500" dirty="0" err="1">
                <a:latin typeface="Times New Roman" panose="02020603050405020304" pitchFamily="18" charset="0"/>
                <a:cs typeface="Times New Roman" panose="02020603050405020304" pitchFamily="18" charset="0"/>
              </a:rPr>
              <a:t>Zea</a:t>
            </a:r>
            <a:endParaRPr lang="en-US" sz="3500" dirty="0">
              <a:latin typeface="Times New Roman" panose="02020603050405020304" pitchFamily="18" charset="0"/>
              <a:cs typeface="Times New Roman" panose="02020603050405020304" pitchFamily="18" charset="0"/>
            </a:endParaRPr>
          </a:p>
          <a:p>
            <a:r>
              <a:rPr lang="en-US" sz="3500" dirty="0">
                <a:latin typeface="Times New Roman" panose="02020603050405020304" pitchFamily="18" charset="0"/>
                <a:cs typeface="Times New Roman" panose="02020603050405020304" pitchFamily="18" charset="0"/>
              </a:rPr>
              <a:t>Species-</a:t>
            </a:r>
            <a:r>
              <a:rPr lang="en-US" sz="3500" dirty="0" err="1">
                <a:latin typeface="Times New Roman" panose="02020603050405020304" pitchFamily="18" charset="0"/>
                <a:cs typeface="Times New Roman" panose="02020603050405020304" pitchFamily="18" charset="0"/>
              </a:rPr>
              <a:t>Zea</a:t>
            </a:r>
            <a:r>
              <a:rPr lang="en-US" sz="3500" dirty="0">
                <a:latin typeface="Times New Roman" panose="02020603050405020304" pitchFamily="18" charset="0"/>
                <a:cs typeface="Times New Roman" panose="02020603050405020304" pitchFamily="18" charset="0"/>
              </a:rPr>
              <a:t> mays</a:t>
            </a:r>
          </a:p>
          <a:p>
            <a:endParaRPr lang="en-US" dirty="0"/>
          </a:p>
        </p:txBody>
      </p:sp>
    </p:spTree>
    <p:extLst>
      <p:ext uri="{BB962C8B-B14F-4D97-AF65-F5344CB8AC3E}">
        <p14:creationId xmlns:p14="http://schemas.microsoft.com/office/powerpoint/2010/main" val="4159025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Kingdom-Fungi</a:t>
            </a:r>
          </a:p>
          <a:p>
            <a:r>
              <a:rPr lang="en-US" sz="3200" dirty="0">
                <a:latin typeface="Times New Roman" panose="02020603050405020304" pitchFamily="18" charset="0"/>
                <a:cs typeface="Times New Roman" panose="02020603050405020304" pitchFamily="18" charset="0"/>
              </a:rPr>
              <a:t>Phylum-Basidiomycota</a:t>
            </a:r>
          </a:p>
          <a:p>
            <a:r>
              <a:rPr lang="en-US" sz="3200" dirty="0">
                <a:latin typeface="Times New Roman" panose="02020603050405020304" pitchFamily="18" charset="0"/>
                <a:cs typeface="Times New Roman" panose="02020603050405020304" pitchFamily="18" charset="0"/>
              </a:rPr>
              <a:t>Class- </a:t>
            </a:r>
            <a:r>
              <a:rPr lang="en-US" sz="3200" dirty="0" err="1">
                <a:latin typeface="Times New Roman" panose="02020603050405020304" pitchFamily="18" charset="0"/>
                <a:cs typeface="Times New Roman" panose="02020603050405020304" pitchFamily="18" charset="0"/>
              </a:rPr>
              <a:t>Agaricomycetes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 </a:t>
            </a:r>
            <a:r>
              <a:rPr lang="en-US" sz="3200" dirty="0" err="1">
                <a:latin typeface="Times New Roman" panose="02020603050405020304" pitchFamily="18" charset="0"/>
                <a:cs typeface="Times New Roman" panose="02020603050405020304" pitchFamily="18" charset="0"/>
              </a:rPr>
              <a:t>Agaricales</a:t>
            </a:r>
            <a:endParaRPr lang="en-US" sz="3200" dirty="0">
              <a:latin typeface="Times New Roman" panose="02020603050405020304" pitchFamily="18" charset="0"/>
              <a:cs typeface="Times New Roman" panose="02020603050405020304" pitchFamily="18" charset="0"/>
            </a:endParaRPr>
          </a:p>
          <a:p>
            <a:r>
              <a:rPr lang="en-US" sz="3200" dirty="0" err="1">
                <a:latin typeface="Times New Roman" panose="02020603050405020304" pitchFamily="18" charset="0"/>
                <a:cs typeface="Times New Roman" panose="02020603050405020304" pitchFamily="18" charset="0"/>
              </a:rPr>
              <a:t>Familiy-Pleurotaceae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a:t>
            </a:r>
            <a:r>
              <a:rPr lang="en-US" sz="3200" dirty="0" err="1">
                <a:latin typeface="Times New Roman" panose="02020603050405020304" pitchFamily="18" charset="0"/>
                <a:cs typeface="Times New Roman" panose="02020603050405020304" pitchFamily="18" charset="0"/>
              </a:rPr>
              <a:t>Pleurotus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Species- </a:t>
            </a:r>
            <a:r>
              <a:rPr lang="en-US" sz="3200" dirty="0" err="1">
                <a:latin typeface="Times New Roman" panose="02020603050405020304" pitchFamily="18" charset="0"/>
                <a:cs typeface="Times New Roman" panose="02020603050405020304" pitchFamily="18" charset="0"/>
              </a:rPr>
              <a:t>Pleurotus</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ostreatus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3946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Cayenne </a:t>
            </a:r>
            <a:r>
              <a:rPr lang="en-US" dirty="0" err="1">
                <a:latin typeface="Times New Roman" panose="02020603050405020304" pitchFamily="18" charset="0"/>
                <a:cs typeface="Times New Roman" panose="02020603050405020304" pitchFamily="18" charset="0"/>
              </a:rPr>
              <a:t>chilli</a:t>
            </a:r>
            <a:endParaRPr lang="en-US" dirty="0">
              <a:latin typeface="Times New Roman" panose="02020603050405020304" pitchFamily="18" charset="0"/>
              <a:cs typeface="Times New Roman" panose="02020603050405020304" pitchFamily="18" charset="0"/>
            </a:endParaRPr>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2508" r="2508"/>
          <a:stretch>
            <a:fillRect/>
          </a:stretch>
        </p:blipFill>
        <p:spPr/>
      </p:pic>
      <p:sp>
        <p:nvSpPr>
          <p:cNvPr id="4" name="Text Placeholder 3"/>
          <p:cNvSpPr>
            <a:spLocks noGrp="1"/>
          </p:cNvSpPr>
          <p:nvPr>
            <p:ph type="body" sz="half" idx="2"/>
          </p:nvPr>
        </p:nvSpPr>
        <p:spPr/>
        <p:txBody>
          <a:bodyPr>
            <a:noAutofit/>
          </a:bodyPr>
          <a:lstStyle/>
          <a:p>
            <a:r>
              <a:rPr lang="en-US" sz="3200" dirty="0">
                <a:latin typeface="Times New Roman" panose="02020603050405020304" pitchFamily="18" charset="0"/>
                <a:cs typeface="Times New Roman" panose="02020603050405020304" pitchFamily="18" charset="0"/>
              </a:rPr>
              <a:t>Kingdom- Plantae</a:t>
            </a:r>
          </a:p>
          <a:p>
            <a:r>
              <a:rPr lang="en-US" sz="3200" dirty="0">
                <a:latin typeface="Times New Roman" panose="02020603050405020304" pitchFamily="18" charset="0"/>
                <a:cs typeface="Times New Roman" panose="02020603050405020304" pitchFamily="18" charset="0"/>
              </a:rPr>
              <a:t>Phylum-</a:t>
            </a:r>
            <a:r>
              <a:rPr lang="en-US" sz="3200" dirty="0" err="1">
                <a:latin typeface="Times New Roman" panose="02020603050405020304" pitchFamily="18" charset="0"/>
                <a:cs typeface="Times New Roman" panose="02020603050405020304" pitchFamily="18" charset="0"/>
              </a:rPr>
              <a:t>Spermatophyta</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Class- </a:t>
            </a:r>
            <a:r>
              <a:rPr lang="en-US" sz="3200" dirty="0" err="1">
                <a:latin typeface="Times New Roman" panose="02020603050405020304" pitchFamily="18" charset="0"/>
                <a:cs typeface="Times New Roman" panose="02020603050405020304" pitchFamily="18" charset="0"/>
              </a:rPr>
              <a:t>Dicotyledonae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Order-</a:t>
            </a:r>
            <a:r>
              <a:rPr lang="en-US" sz="3200" dirty="0" err="1">
                <a:latin typeface="Times New Roman" panose="02020603050405020304" pitchFamily="18" charset="0"/>
                <a:cs typeface="Times New Roman" panose="02020603050405020304" pitchFamily="18" charset="0"/>
              </a:rPr>
              <a:t>Solanales</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Family- </a:t>
            </a:r>
            <a:r>
              <a:rPr lang="en-US" sz="3200" dirty="0" err="1">
                <a:latin typeface="Times New Roman" panose="02020603050405020304" pitchFamily="18" charset="0"/>
                <a:cs typeface="Times New Roman" panose="02020603050405020304" pitchFamily="18" charset="0"/>
              </a:rPr>
              <a:t>Solanaceae</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Genus- Capsicum</a:t>
            </a:r>
          </a:p>
          <a:p>
            <a:r>
              <a:rPr lang="en-US" sz="3200" dirty="0">
                <a:latin typeface="Times New Roman" panose="02020603050405020304" pitchFamily="18" charset="0"/>
                <a:cs typeface="Times New Roman" panose="02020603050405020304" pitchFamily="18" charset="0"/>
              </a:rPr>
              <a:t>Species- Capsicum </a:t>
            </a:r>
            <a:r>
              <a:rPr lang="en-US" sz="3200" dirty="0" err="1">
                <a:latin typeface="Times New Roman" panose="02020603050405020304" pitchFamily="18" charset="0"/>
                <a:cs typeface="Times New Roman" panose="02020603050405020304" pitchFamily="18" charset="0"/>
              </a:rPr>
              <a:t>frutescen</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229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903DC73-B1CE-4E3A-ABCD-A1B8AF0DB064}"/>
              </a:ext>
            </a:extLst>
          </p:cNvPr>
          <p:cNvGraphicFramePr/>
          <p:nvPr>
            <p:extLst>
              <p:ext uri="{D42A27DB-BD31-4B8C-83A1-F6EECF244321}">
                <p14:modId xmlns:p14="http://schemas.microsoft.com/office/powerpoint/2010/main" val="458565516"/>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007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A478945-52D2-4529-9A79-797DCD4934C0}"/>
              </a:ext>
            </a:extLst>
          </p:cNvPr>
          <p:cNvGraphicFramePr/>
          <p:nvPr>
            <p:extLst>
              <p:ext uri="{D42A27DB-BD31-4B8C-83A1-F6EECF244321}">
                <p14:modId xmlns:p14="http://schemas.microsoft.com/office/powerpoint/2010/main" val="299378547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1023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TotalTime>
  <Words>809</Words>
  <Application>Microsoft Office PowerPoint</Application>
  <PresentationFormat>Widescreen</PresentationFormat>
  <Paragraphs>235</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The laughing hyena</vt:lpstr>
      <vt:lpstr>Gaint Tiger Prawn</vt:lpstr>
      <vt:lpstr>Sea star</vt:lpstr>
      <vt:lpstr>Tiger cowrie</vt:lpstr>
      <vt:lpstr>PowerPoint Presentation</vt:lpstr>
      <vt:lpstr>Aloe Vera</vt:lpstr>
      <vt:lpstr>earthworm</vt:lpstr>
      <vt:lpstr>Corn/maize plant</vt:lpstr>
      <vt:lpstr>PowerPoint Presentation</vt:lpstr>
      <vt:lpstr>Cayenne chilli</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laughing hyena</dc:title>
  <dc:creator>hazard</dc:creator>
  <cp:lastModifiedBy>Student</cp:lastModifiedBy>
  <cp:revision>12</cp:revision>
  <dcterms:modified xsi:type="dcterms:W3CDTF">2018-08-03T20:48:01Z</dcterms:modified>
</cp:coreProperties>
</file>